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7" r:id="rId1"/>
  </p:sldMasterIdLst>
  <p:notesMasterIdLst>
    <p:notesMasterId r:id="rId13"/>
  </p:notesMasterIdLst>
  <p:sldIdLst>
    <p:sldId id="256" r:id="rId2"/>
    <p:sldId id="259" r:id="rId3"/>
    <p:sldId id="260" r:id="rId4"/>
    <p:sldId id="268" r:id="rId5"/>
    <p:sldId id="261" r:id="rId6"/>
    <p:sldId id="262" r:id="rId7"/>
    <p:sldId id="263" r:id="rId8"/>
    <p:sldId id="269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9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660"/>
  </p:normalViewPr>
  <p:slideViewPr>
    <p:cSldViewPr snapToGrid="0">
      <p:cViewPr>
        <p:scale>
          <a:sx n="100" d="100"/>
          <a:sy n="100" d="100"/>
        </p:scale>
        <p:origin x="4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Temps pour chaque tâches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Heures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Feuil1!$A$2:$A$7</c:f>
              <c:strCache>
                <c:ptCount val="6"/>
                <c:pt idx="0">
                  <c:v>Base de données</c:v>
                </c:pt>
                <c:pt idx="1">
                  <c:v>PVP</c:v>
                </c:pt>
                <c:pt idx="2">
                  <c:v>PVE</c:v>
                </c:pt>
                <c:pt idx="3">
                  <c:v>Main.exe</c:v>
                </c:pt>
                <c:pt idx="4">
                  <c:v>Couleur</c:v>
                </c:pt>
                <c:pt idx="5">
                  <c:v>MVC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EA-49F3-922B-FCD5A87223E0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Jours</c:v>
                </c:pt>
              </c:strCache>
            </c:strRef>
          </c:tx>
          <c:spPr>
            <a:solidFill>
              <a:srgbClr val="1789FC"/>
            </a:solidFill>
            <a:ln>
              <a:noFill/>
            </a:ln>
            <a:effectLst/>
          </c:spPr>
          <c:invertIfNegative val="0"/>
          <c:cat>
            <c:strRef>
              <c:f>Feuil1!$A$2:$A$7</c:f>
              <c:strCache>
                <c:ptCount val="6"/>
                <c:pt idx="0">
                  <c:v>Base de données</c:v>
                </c:pt>
                <c:pt idx="1">
                  <c:v>PVP</c:v>
                </c:pt>
                <c:pt idx="2">
                  <c:v>PVE</c:v>
                </c:pt>
                <c:pt idx="3">
                  <c:v>Main.exe</c:v>
                </c:pt>
                <c:pt idx="4">
                  <c:v>Couleur</c:v>
                </c:pt>
                <c:pt idx="5">
                  <c:v>MVC</c:v>
                </c:pt>
              </c:strCache>
            </c:strRef>
          </c:cat>
          <c:val>
            <c:numRef>
              <c:f>Feuil1!$C$2:$C$7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EA-49F3-922B-FCD5A8722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70312496"/>
        <c:axId val="197030241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Feuil1!$D$1</c15:sqref>
                        </c15:formulaRef>
                      </c:ext>
                    </c:extLst>
                    <c:strCache>
                      <c:ptCount val="1"/>
                      <c:pt idx="0">
                        <c:v>Colonne1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Feuil1!$A$2:$A$7</c15:sqref>
                        </c15:formulaRef>
                      </c:ext>
                    </c:extLst>
                    <c:strCache>
                      <c:ptCount val="6"/>
                      <c:pt idx="0">
                        <c:v>Base de données</c:v>
                      </c:pt>
                      <c:pt idx="1">
                        <c:v>PVP</c:v>
                      </c:pt>
                      <c:pt idx="2">
                        <c:v>PVE</c:v>
                      </c:pt>
                      <c:pt idx="3">
                        <c:v>Main.exe</c:v>
                      </c:pt>
                      <c:pt idx="4">
                        <c:v>Couleur</c:v>
                      </c:pt>
                      <c:pt idx="5">
                        <c:v>MVC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Feuil1!$D$2:$D$7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F4EA-49F3-922B-FCD5A87223E0}"/>
                  </c:ext>
                </c:extLst>
              </c15:ser>
            </c15:filteredBarSeries>
          </c:ext>
        </c:extLst>
      </c:barChart>
      <c:catAx>
        <c:axId val="1970312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70302416"/>
        <c:crosses val="autoZero"/>
        <c:auto val="1"/>
        <c:lblAlgn val="ctr"/>
        <c:lblOffset val="100"/>
        <c:noMultiLvlLbl val="0"/>
      </c:catAx>
      <c:valAx>
        <c:axId val="1970302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7031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Temps pour chaque tâches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Heures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Feuil1!$A$2:$A$7</c:f>
              <c:strCache>
                <c:ptCount val="6"/>
                <c:pt idx="0">
                  <c:v>Base de données</c:v>
                </c:pt>
                <c:pt idx="1">
                  <c:v>PVP</c:v>
                </c:pt>
                <c:pt idx="2">
                  <c:v>PVE</c:v>
                </c:pt>
                <c:pt idx="3">
                  <c:v>Main.exe</c:v>
                </c:pt>
                <c:pt idx="4">
                  <c:v>Couleur</c:v>
                </c:pt>
                <c:pt idx="5">
                  <c:v>MVC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65-4665-ABB0-1B75AF2AEAD7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Jours</c:v>
                </c:pt>
              </c:strCache>
            </c:strRef>
          </c:tx>
          <c:spPr>
            <a:solidFill>
              <a:srgbClr val="1789FC"/>
            </a:solidFill>
            <a:ln>
              <a:noFill/>
            </a:ln>
            <a:effectLst/>
          </c:spPr>
          <c:invertIfNegative val="0"/>
          <c:cat>
            <c:strRef>
              <c:f>Feuil1!$A$2:$A$7</c:f>
              <c:strCache>
                <c:ptCount val="6"/>
                <c:pt idx="0">
                  <c:v>Base de données</c:v>
                </c:pt>
                <c:pt idx="1">
                  <c:v>PVP</c:v>
                </c:pt>
                <c:pt idx="2">
                  <c:v>PVE</c:v>
                </c:pt>
                <c:pt idx="3">
                  <c:v>Main.exe</c:v>
                </c:pt>
                <c:pt idx="4">
                  <c:v>Couleur</c:v>
                </c:pt>
                <c:pt idx="5">
                  <c:v>MVC</c:v>
                </c:pt>
              </c:strCache>
            </c:strRef>
          </c:cat>
          <c:val>
            <c:numRef>
              <c:f>Feuil1!$C$2:$C$7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65-4665-ABB0-1B75AF2AE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70312496"/>
        <c:axId val="197030241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Feuil1!$D$1</c15:sqref>
                        </c15:formulaRef>
                      </c:ext>
                    </c:extLst>
                    <c:strCache>
                      <c:ptCount val="1"/>
                      <c:pt idx="0">
                        <c:v>Colonne1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Feuil1!$A$2:$A$7</c15:sqref>
                        </c15:formulaRef>
                      </c:ext>
                    </c:extLst>
                    <c:strCache>
                      <c:ptCount val="6"/>
                      <c:pt idx="0">
                        <c:v>Base de données</c:v>
                      </c:pt>
                      <c:pt idx="1">
                        <c:v>PVP</c:v>
                      </c:pt>
                      <c:pt idx="2">
                        <c:v>PVE</c:v>
                      </c:pt>
                      <c:pt idx="3">
                        <c:v>Main.exe</c:v>
                      </c:pt>
                      <c:pt idx="4">
                        <c:v>Couleur</c:v>
                      </c:pt>
                      <c:pt idx="5">
                        <c:v>MVC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Feuil1!$D$2:$D$7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D365-4665-ABB0-1B75AF2AEAD7}"/>
                  </c:ext>
                </c:extLst>
              </c15:ser>
            </c15:filteredBarSeries>
          </c:ext>
        </c:extLst>
      </c:barChart>
      <c:catAx>
        <c:axId val="1970312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70302416"/>
        <c:crosses val="autoZero"/>
        <c:auto val="1"/>
        <c:lblAlgn val="ctr"/>
        <c:lblOffset val="100"/>
        <c:noMultiLvlLbl val="0"/>
      </c:catAx>
      <c:valAx>
        <c:axId val="1970302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7031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Temps pour chaque tâches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Heures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Feuil1!$A$2:$A$7</c:f>
              <c:strCache>
                <c:ptCount val="6"/>
                <c:pt idx="0">
                  <c:v>Base de données</c:v>
                </c:pt>
                <c:pt idx="1">
                  <c:v>PVP</c:v>
                </c:pt>
                <c:pt idx="2">
                  <c:v>PVE</c:v>
                </c:pt>
                <c:pt idx="3">
                  <c:v>Main.exe</c:v>
                </c:pt>
                <c:pt idx="4">
                  <c:v>Couleur</c:v>
                </c:pt>
                <c:pt idx="5">
                  <c:v>MVC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FC-4E74-8A1E-D9ACDAAC4397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Jours</c:v>
                </c:pt>
              </c:strCache>
            </c:strRef>
          </c:tx>
          <c:spPr>
            <a:solidFill>
              <a:srgbClr val="1789FC"/>
            </a:solidFill>
            <a:ln>
              <a:noFill/>
            </a:ln>
            <a:effectLst/>
          </c:spPr>
          <c:invertIfNegative val="0"/>
          <c:cat>
            <c:strRef>
              <c:f>Feuil1!$A$2:$A$7</c:f>
              <c:strCache>
                <c:ptCount val="6"/>
                <c:pt idx="0">
                  <c:v>Base de données</c:v>
                </c:pt>
                <c:pt idx="1">
                  <c:v>PVP</c:v>
                </c:pt>
                <c:pt idx="2">
                  <c:v>PVE</c:v>
                </c:pt>
                <c:pt idx="3">
                  <c:v>Main.exe</c:v>
                </c:pt>
                <c:pt idx="4">
                  <c:v>Couleur</c:v>
                </c:pt>
                <c:pt idx="5">
                  <c:v>MVC</c:v>
                </c:pt>
              </c:strCache>
            </c:strRef>
          </c:cat>
          <c:val>
            <c:numRef>
              <c:f>Feuil1!$C$2:$C$7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FC-4E74-8A1E-D9ACDAAC4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70312496"/>
        <c:axId val="197030241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Feuil1!$D$1</c15:sqref>
                        </c15:formulaRef>
                      </c:ext>
                    </c:extLst>
                    <c:strCache>
                      <c:ptCount val="1"/>
                      <c:pt idx="0">
                        <c:v>Colonne1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Feuil1!$A$2:$A$7</c15:sqref>
                        </c15:formulaRef>
                      </c:ext>
                    </c:extLst>
                    <c:strCache>
                      <c:ptCount val="6"/>
                      <c:pt idx="0">
                        <c:v>Base de données</c:v>
                      </c:pt>
                      <c:pt idx="1">
                        <c:v>PVP</c:v>
                      </c:pt>
                      <c:pt idx="2">
                        <c:v>PVE</c:v>
                      </c:pt>
                      <c:pt idx="3">
                        <c:v>Main.exe</c:v>
                      </c:pt>
                      <c:pt idx="4">
                        <c:v>Couleur</c:v>
                      </c:pt>
                      <c:pt idx="5">
                        <c:v>MVC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Feuil1!$D$2:$D$7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29FC-4E74-8A1E-D9ACDAAC4397}"/>
                  </c:ext>
                </c:extLst>
              </c15:ser>
            </c15:filteredBarSeries>
          </c:ext>
        </c:extLst>
      </c:barChart>
      <c:catAx>
        <c:axId val="1970312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70302416"/>
        <c:crosses val="autoZero"/>
        <c:auto val="1"/>
        <c:lblAlgn val="ctr"/>
        <c:lblOffset val="100"/>
        <c:noMultiLvlLbl val="0"/>
      </c:catAx>
      <c:valAx>
        <c:axId val="1970302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7031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A6DC01-BC67-4C17-9CAA-327DB3D122A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9F41619-286D-4129-B19A-8F5AA8FDED79}">
      <dgm:prSet/>
      <dgm:spPr/>
      <dgm:t>
        <a:bodyPr/>
        <a:lstStyle/>
        <a:p>
          <a:r>
            <a:rPr lang="fr-FR"/>
            <a:t>Deux modes de jeux</a:t>
          </a:r>
          <a:endParaRPr lang="en-US"/>
        </a:p>
      </dgm:t>
    </dgm:pt>
    <dgm:pt modelId="{CAE9DF9B-99B3-4410-B3FC-2A44429BCAF5}" type="parTrans" cxnId="{C62E9263-1077-42FD-A37F-1DA277BF5833}">
      <dgm:prSet/>
      <dgm:spPr/>
      <dgm:t>
        <a:bodyPr/>
        <a:lstStyle/>
        <a:p>
          <a:endParaRPr lang="en-US"/>
        </a:p>
      </dgm:t>
    </dgm:pt>
    <dgm:pt modelId="{DDC807ED-5A3A-4DA8-8E22-A6F4A6463F89}" type="sibTrans" cxnId="{C62E9263-1077-42FD-A37F-1DA277BF5833}">
      <dgm:prSet/>
      <dgm:spPr/>
      <dgm:t>
        <a:bodyPr/>
        <a:lstStyle/>
        <a:p>
          <a:endParaRPr lang="en-US"/>
        </a:p>
      </dgm:t>
    </dgm:pt>
    <dgm:pt modelId="{3852C0AD-E2B3-4EF5-90AD-469B95F17AA0}">
      <dgm:prSet/>
      <dgm:spPr/>
      <dgm:t>
        <a:bodyPr/>
        <a:lstStyle/>
        <a:p>
          <a:r>
            <a:rPr lang="fr-FR"/>
            <a:t>Player vs Player [PvP]</a:t>
          </a:r>
          <a:endParaRPr lang="en-US"/>
        </a:p>
      </dgm:t>
    </dgm:pt>
    <dgm:pt modelId="{AC7BCEAE-01FD-4CFD-82B9-25E6E196A184}" type="parTrans" cxnId="{28B7F04F-B11A-4AE2-BBA5-C82C0433B579}">
      <dgm:prSet/>
      <dgm:spPr/>
      <dgm:t>
        <a:bodyPr/>
        <a:lstStyle/>
        <a:p>
          <a:endParaRPr lang="en-US"/>
        </a:p>
      </dgm:t>
    </dgm:pt>
    <dgm:pt modelId="{0A5BE9E3-33A8-4926-847E-0AF06ACBD6F7}" type="sibTrans" cxnId="{28B7F04F-B11A-4AE2-BBA5-C82C0433B579}">
      <dgm:prSet/>
      <dgm:spPr/>
      <dgm:t>
        <a:bodyPr/>
        <a:lstStyle/>
        <a:p>
          <a:endParaRPr lang="en-US"/>
        </a:p>
      </dgm:t>
    </dgm:pt>
    <dgm:pt modelId="{1C00FCDA-77C6-4583-BE87-AF8D530E0779}">
      <dgm:prSet/>
      <dgm:spPr/>
      <dgm:t>
        <a:bodyPr/>
        <a:lstStyle/>
        <a:p>
          <a:r>
            <a:rPr lang="fr-FR"/>
            <a:t>Player vs Environment [PvE]</a:t>
          </a:r>
          <a:endParaRPr lang="en-US"/>
        </a:p>
      </dgm:t>
    </dgm:pt>
    <dgm:pt modelId="{5AC07329-5A31-423B-A07A-8764AD2D4FCF}" type="parTrans" cxnId="{81D0A7CF-50A1-4E12-A5E3-0460C15ED998}">
      <dgm:prSet/>
      <dgm:spPr/>
      <dgm:t>
        <a:bodyPr/>
        <a:lstStyle/>
        <a:p>
          <a:endParaRPr lang="en-US"/>
        </a:p>
      </dgm:t>
    </dgm:pt>
    <dgm:pt modelId="{BCF0BB1C-689F-41BD-9229-156D78093C97}" type="sibTrans" cxnId="{81D0A7CF-50A1-4E12-A5E3-0460C15ED998}">
      <dgm:prSet/>
      <dgm:spPr/>
      <dgm:t>
        <a:bodyPr/>
        <a:lstStyle/>
        <a:p>
          <a:endParaRPr lang="en-US"/>
        </a:p>
      </dgm:t>
    </dgm:pt>
    <dgm:pt modelId="{D9779360-762D-45A5-A4FD-C253913B7F1C}">
      <dgm:prSet/>
      <dgm:spPr/>
      <dgm:t>
        <a:bodyPr/>
        <a:lstStyle/>
        <a:p>
          <a:r>
            <a:rPr lang="fr-FR"/>
            <a:t>Code Python en Anglais</a:t>
          </a:r>
          <a:endParaRPr lang="en-US"/>
        </a:p>
      </dgm:t>
    </dgm:pt>
    <dgm:pt modelId="{E374A025-98AF-4E18-BF7A-9FCD8E77EDCB}" type="parTrans" cxnId="{12B4923D-53E7-4148-8A1D-880D928A7572}">
      <dgm:prSet/>
      <dgm:spPr/>
      <dgm:t>
        <a:bodyPr/>
        <a:lstStyle/>
        <a:p>
          <a:endParaRPr lang="en-US"/>
        </a:p>
      </dgm:t>
    </dgm:pt>
    <dgm:pt modelId="{B55C6960-58D1-425D-BC1D-2ABB65445BB8}" type="sibTrans" cxnId="{12B4923D-53E7-4148-8A1D-880D928A7572}">
      <dgm:prSet/>
      <dgm:spPr/>
      <dgm:t>
        <a:bodyPr/>
        <a:lstStyle/>
        <a:p>
          <a:endParaRPr lang="en-US"/>
        </a:p>
      </dgm:t>
    </dgm:pt>
    <dgm:pt modelId="{09ECC28E-6937-4D05-981F-CB7CD37DC71C}">
      <dgm:prSet/>
      <dgm:spPr/>
      <dgm:t>
        <a:bodyPr/>
        <a:lstStyle/>
        <a:p>
          <a:r>
            <a:rPr lang="fr-FR"/>
            <a:t>Choix stockages des données</a:t>
          </a:r>
          <a:endParaRPr lang="en-US"/>
        </a:p>
      </dgm:t>
    </dgm:pt>
    <dgm:pt modelId="{88212923-E127-4DD9-8C20-5B3884CFAEEA}" type="parTrans" cxnId="{3D74C01C-B653-4B50-986B-4329A45B2280}">
      <dgm:prSet/>
      <dgm:spPr/>
      <dgm:t>
        <a:bodyPr/>
        <a:lstStyle/>
        <a:p>
          <a:endParaRPr lang="en-US"/>
        </a:p>
      </dgm:t>
    </dgm:pt>
    <dgm:pt modelId="{99E0B1FF-30BF-483B-8DEE-BC1E2B610E73}" type="sibTrans" cxnId="{3D74C01C-B653-4B50-986B-4329A45B2280}">
      <dgm:prSet/>
      <dgm:spPr/>
      <dgm:t>
        <a:bodyPr/>
        <a:lstStyle/>
        <a:p>
          <a:endParaRPr lang="en-US"/>
        </a:p>
      </dgm:t>
    </dgm:pt>
    <dgm:pt modelId="{10205676-0DF1-4160-A4DE-6A48314F693E}" type="pres">
      <dgm:prSet presAssocID="{7BA6DC01-BC67-4C17-9CAA-327DB3D122A3}" presName="linear" presStyleCnt="0">
        <dgm:presLayoutVars>
          <dgm:dir/>
          <dgm:animLvl val="lvl"/>
          <dgm:resizeHandles val="exact"/>
        </dgm:presLayoutVars>
      </dgm:prSet>
      <dgm:spPr/>
    </dgm:pt>
    <dgm:pt modelId="{D420C454-1516-4E3B-8E60-303AA9EBB0F3}" type="pres">
      <dgm:prSet presAssocID="{B9F41619-286D-4129-B19A-8F5AA8FDED79}" presName="parentLin" presStyleCnt="0"/>
      <dgm:spPr/>
    </dgm:pt>
    <dgm:pt modelId="{714CF8DE-A023-4F8C-BA0F-FBEE0BF74B68}" type="pres">
      <dgm:prSet presAssocID="{B9F41619-286D-4129-B19A-8F5AA8FDED79}" presName="parentLeftMargin" presStyleLbl="node1" presStyleIdx="0" presStyleCnt="3"/>
      <dgm:spPr/>
    </dgm:pt>
    <dgm:pt modelId="{B63C9935-0A55-4C54-8076-4F50835AA564}" type="pres">
      <dgm:prSet presAssocID="{B9F41619-286D-4129-B19A-8F5AA8FDED7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C0B4226-F204-48A3-8F84-CB42F6406632}" type="pres">
      <dgm:prSet presAssocID="{B9F41619-286D-4129-B19A-8F5AA8FDED79}" presName="negativeSpace" presStyleCnt="0"/>
      <dgm:spPr/>
    </dgm:pt>
    <dgm:pt modelId="{BC78668D-6BDD-48E5-9A82-627C276188DC}" type="pres">
      <dgm:prSet presAssocID="{B9F41619-286D-4129-B19A-8F5AA8FDED79}" presName="childText" presStyleLbl="conFgAcc1" presStyleIdx="0" presStyleCnt="3">
        <dgm:presLayoutVars>
          <dgm:bulletEnabled val="1"/>
        </dgm:presLayoutVars>
      </dgm:prSet>
      <dgm:spPr/>
    </dgm:pt>
    <dgm:pt modelId="{20E3F1B5-B792-4487-BAAC-000234976FA5}" type="pres">
      <dgm:prSet presAssocID="{DDC807ED-5A3A-4DA8-8E22-A6F4A6463F89}" presName="spaceBetweenRectangles" presStyleCnt="0"/>
      <dgm:spPr/>
    </dgm:pt>
    <dgm:pt modelId="{F18A4647-9B20-4842-BD40-5A4F459F9804}" type="pres">
      <dgm:prSet presAssocID="{D9779360-762D-45A5-A4FD-C253913B7F1C}" presName="parentLin" presStyleCnt="0"/>
      <dgm:spPr/>
    </dgm:pt>
    <dgm:pt modelId="{5103F1BB-F143-41F3-BD39-765B22EF64F8}" type="pres">
      <dgm:prSet presAssocID="{D9779360-762D-45A5-A4FD-C253913B7F1C}" presName="parentLeftMargin" presStyleLbl="node1" presStyleIdx="0" presStyleCnt="3"/>
      <dgm:spPr/>
    </dgm:pt>
    <dgm:pt modelId="{61276CC9-A2E4-494B-A278-3E5A292A7D3F}" type="pres">
      <dgm:prSet presAssocID="{D9779360-762D-45A5-A4FD-C253913B7F1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FE4E7B4-D198-4064-8AAD-CD443170729F}" type="pres">
      <dgm:prSet presAssocID="{D9779360-762D-45A5-A4FD-C253913B7F1C}" presName="negativeSpace" presStyleCnt="0"/>
      <dgm:spPr/>
    </dgm:pt>
    <dgm:pt modelId="{159EC5A9-A340-41CC-BD65-1E1053187FA9}" type="pres">
      <dgm:prSet presAssocID="{D9779360-762D-45A5-A4FD-C253913B7F1C}" presName="childText" presStyleLbl="conFgAcc1" presStyleIdx="1" presStyleCnt="3">
        <dgm:presLayoutVars>
          <dgm:bulletEnabled val="1"/>
        </dgm:presLayoutVars>
      </dgm:prSet>
      <dgm:spPr/>
    </dgm:pt>
    <dgm:pt modelId="{84A9AB75-4101-4ABB-8900-00F117D662A9}" type="pres">
      <dgm:prSet presAssocID="{B55C6960-58D1-425D-BC1D-2ABB65445BB8}" presName="spaceBetweenRectangles" presStyleCnt="0"/>
      <dgm:spPr/>
    </dgm:pt>
    <dgm:pt modelId="{185E33B3-D385-48C1-8B40-27CB56525911}" type="pres">
      <dgm:prSet presAssocID="{09ECC28E-6937-4D05-981F-CB7CD37DC71C}" presName="parentLin" presStyleCnt="0"/>
      <dgm:spPr/>
    </dgm:pt>
    <dgm:pt modelId="{106BD0A0-4758-4FBC-B377-7B4162C0E6AA}" type="pres">
      <dgm:prSet presAssocID="{09ECC28E-6937-4D05-981F-CB7CD37DC71C}" presName="parentLeftMargin" presStyleLbl="node1" presStyleIdx="1" presStyleCnt="3"/>
      <dgm:spPr/>
    </dgm:pt>
    <dgm:pt modelId="{2F8B9C8B-55C3-4E3D-9B5C-14719B3F0B7C}" type="pres">
      <dgm:prSet presAssocID="{09ECC28E-6937-4D05-981F-CB7CD37DC71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21EFCEC-68F3-46D3-A291-744462B5DBDC}" type="pres">
      <dgm:prSet presAssocID="{09ECC28E-6937-4D05-981F-CB7CD37DC71C}" presName="negativeSpace" presStyleCnt="0"/>
      <dgm:spPr/>
    </dgm:pt>
    <dgm:pt modelId="{EC6574FB-EE58-445E-95CC-29E70B6876E9}" type="pres">
      <dgm:prSet presAssocID="{09ECC28E-6937-4D05-981F-CB7CD37DC71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4B4EB0E-E17C-433E-BAC3-D1B2F6182369}" type="presOf" srcId="{7BA6DC01-BC67-4C17-9CAA-327DB3D122A3}" destId="{10205676-0DF1-4160-A4DE-6A48314F693E}" srcOrd="0" destOrd="0" presId="urn:microsoft.com/office/officeart/2005/8/layout/list1"/>
    <dgm:cxn modelId="{3D74C01C-B653-4B50-986B-4329A45B2280}" srcId="{7BA6DC01-BC67-4C17-9CAA-327DB3D122A3}" destId="{09ECC28E-6937-4D05-981F-CB7CD37DC71C}" srcOrd="2" destOrd="0" parTransId="{88212923-E127-4DD9-8C20-5B3884CFAEEA}" sibTransId="{99E0B1FF-30BF-483B-8DEE-BC1E2B610E73}"/>
    <dgm:cxn modelId="{2671FB1F-A1ED-45D9-9E1C-DEBEAD233FD4}" type="presOf" srcId="{09ECC28E-6937-4D05-981F-CB7CD37DC71C}" destId="{2F8B9C8B-55C3-4E3D-9B5C-14719B3F0B7C}" srcOrd="1" destOrd="0" presId="urn:microsoft.com/office/officeart/2005/8/layout/list1"/>
    <dgm:cxn modelId="{1E64F930-25C2-4F4F-BFC2-085E8141D6EF}" type="presOf" srcId="{B9F41619-286D-4129-B19A-8F5AA8FDED79}" destId="{714CF8DE-A023-4F8C-BA0F-FBEE0BF74B68}" srcOrd="0" destOrd="0" presId="urn:microsoft.com/office/officeart/2005/8/layout/list1"/>
    <dgm:cxn modelId="{12B4923D-53E7-4148-8A1D-880D928A7572}" srcId="{7BA6DC01-BC67-4C17-9CAA-327DB3D122A3}" destId="{D9779360-762D-45A5-A4FD-C253913B7F1C}" srcOrd="1" destOrd="0" parTransId="{E374A025-98AF-4E18-BF7A-9FCD8E77EDCB}" sibTransId="{B55C6960-58D1-425D-BC1D-2ABB65445BB8}"/>
    <dgm:cxn modelId="{56067063-2871-49F7-944D-F8266CF15DCD}" type="presOf" srcId="{09ECC28E-6937-4D05-981F-CB7CD37DC71C}" destId="{106BD0A0-4758-4FBC-B377-7B4162C0E6AA}" srcOrd="0" destOrd="0" presId="urn:microsoft.com/office/officeart/2005/8/layout/list1"/>
    <dgm:cxn modelId="{C62E9263-1077-42FD-A37F-1DA277BF5833}" srcId="{7BA6DC01-BC67-4C17-9CAA-327DB3D122A3}" destId="{B9F41619-286D-4129-B19A-8F5AA8FDED79}" srcOrd="0" destOrd="0" parTransId="{CAE9DF9B-99B3-4410-B3FC-2A44429BCAF5}" sibTransId="{DDC807ED-5A3A-4DA8-8E22-A6F4A6463F89}"/>
    <dgm:cxn modelId="{28B7F04F-B11A-4AE2-BBA5-C82C0433B579}" srcId="{B9F41619-286D-4129-B19A-8F5AA8FDED79}" destId="{3852C0AD-E2B3-4EF5-90AD-469B95F17AA0}" srcOrd="0" destOrd="0" parTransId="{AC7BCEAE-01FD-4CFD-82B9-25E6E196A184}" sibTransId="{0A5BE9E3-33A8-4926-847E-0AF06ACBD6F7}"/>
    <dgm:cxn modelId="{C53A0D71-FB00-4F14-8B3C-679CC3BD29EA}" type="presOf" srcId="{3852C0AD-E2B3-4EF5-90AD-469B95F17AA0}" destId="{BC78668D-6BDD-48E5-9A82-627C276188DC}" srcOrd="0" destOrd="0" presId="urn:microsoft.com/office/officeart/2005/8/layout/list1"/>
    <dgm:cxn modelId="{F2C90DA2-AE75-4EEB-BCC0-6D05A67B4D15}" type="presOf" srcId="{B9F41619-286D-4129-B19A-8F5AA8FDED79}" destId="{B63C9935-0A55-4C54-8076-4F50835AA564}" srcOrd="1" destOrd="0" presId="urn:microsoft.com/office/officeart/2005/8/layout/list1"/>
    <dgm:cxn modelId="{4550FAA5-C7B1-4080-B41A-89B740363A56}" type="presOf" srcId="{D9779360-762D-45A5-A4FD-C253913B7F1C}" destId="{5103F1BB-F143-41F3-BD39-765B22EF64F8}" srcOrd="0" destOrd="0" presId="urn:microsoft.com/office/officeart/2005/8/layout/list1"/>
    <dgm:cxn modelId="{6014B2B0-1651-4DB6-A009-D71022CDAF34}" type="presOf" srcId="{D9779360-762D-45A5-A4FD-C253913B7F1C}" destId="{61276CC9-A2E4-494B-A278-3E5A292A7D3F}" srcOrd="1" destOrd="0" presId="urn:microsoft.com/office/officeart/2005/8/layout/list1"/>
    <dgm:cxn modelId="{42CBC1B8-F176-4C49-90C1-697AB53409A5}" type="presOf" srcId="{1C00FCDA-77C6-4583-BE87-AF8D530E0779}" destId="{BC78668D-6BDD-48E5-9A82-627C276188DC}" srcOrd="0" destOrd="1" presId="urn:microsoft.com/office/officeart/2005/8/layout/list1"/>
    <dgm:cxn modelId="{81D0A7CF-50A1-4E12-A5E3-0460C15ED998}" srcId="{B9F41619-286D-4129-B19A-8F5AA8FDED79}" destId="{1C00FCDA-77C6-4583-BE87-AF8D530E0779}" srcOrd="1" destOrd="0" parTransId="{5AC07329-5A31-423B-A07A-8764AD2D4FCF}" sibTransId="{BCF0BB1C-689F-41BD-9229-156D78093C97}"/>
    <dgm:cxn modelId="{28E31D6E-4287-421C-BB61-3008A18B501A}" type="presParOf" srcId="{10205676-0DF1-4160-A4DE-6A48314F693E}" destId="{D420C454-1516-4E3B-8E60-303AA9EBB0F3}" srcOrd="0" destOrd="0" presId="urn:microsoft.com/office/officeart/2005/8/layout/list1"/>
    <dgm:cxn modelId="{BC892A32-E735-45EC-9D24-567F93877AB5}" type="presParOf" srcId="{D420C454-1516-4E3B-8E60-303AA9EBB0F3}" destId="{714CF8DE-A023-4F8C-BA0F-FBEE0BF74B68}" srcOrd="0" destOrd="0" presId="urn:microsoft.com/office/officeart/2005/8/layout/list1"/>
    <dgm:cxn modelId="{E38DB978-BAE6-43C3-A6FB-06D53E19576B}" type="presParOf" srcId="{D420C454-1516-4E3B-8E60-303AA9EBB0F3}" destId="{B63C9935-0A55-4C54-8076-4F50835AA564}" srcOrd="1" destOrd="0" presId="urn:microsoft.com/office/officeart/2005/8/layout/list1"/>
    <dgm:cxn modelId="{F8CF399B-C15E-4935-A905-EA9DDCF50CC7}" type="presParOf" srcId="{10205676-0DF1-4160-A4DE-6A48314F693E}" destId="{EC0B4226-F204-48A3-8F84-CB42F6406632}" srcOrd="1" destOrd="0" presId="urn:microsoft.com/office/officeart/2005/8/layout/list1"/>
    <dgm:cxn modelId="{DAF6585B-8647-49A6-B579-B263F08E0DEE}" type="presParOf" srcId="{10205676-0DF1-4160-A4DE-6A48314F693E}" destId="{BC78668D-6BDD-48E5-9A82-627C276188DC}" srcOrd="2" destOrd="0" presId="urn:microsoft.com/office/officeart/2005/8/layout/list1"/>
    <dgm:cxn modelId="{38746239-F549-46E2-A484-5C62801D8C20}" type="presParOf" srcId="{10205676-0DF1-4160-A4DE-6A48314F693E}" destId="{20E3F1B5-B792-4487-BAAC-000234976FA5}" srcOrd="3" destOrd="0" presId="urn:microsoft.com/office/officeart/2005/8/layout/list1"/>
    <dgm:cxn modelId="{F07F1A8F-8CA0-4A66-A7EE-00866700704E}" type="presParOf" srcId="{10205676-0DF1-4160-A4DE-6A48314F693E}" destId="{F18A4647-9B20-4842-BD40-5A4F459F9804}" srcOrd="4" destOrd="0" presId="urn:microsoft.com/office/officeart/2005/8/layout/list1"/>
    <dgm:cxn modelId="{C02B31CF-0775-4C49-AB57-82804554A258}" type="presParOf" srcId="{F18A4647-9B20-4842-BD40-5A4F459F9804}" destId="{5103F1BB-F143-41F3-BD39-765B22EF64F8}" srcOrd="0" destOrd="0" presId="urn:microsoft.com/office/officeart/2005/8/layout/list1"/>
    <dgm:cxn modelId="{93C596A0-4542-463F-AA5D-F7F18F4980EF}" type="presParOf" srcId="{F18A4647-9B20-4842-BD40-5A4F459F9804}" destId="{61276CC9-A2E4-494B-A278-3E5A292A7D3F}" srcOrd="1" destOrd="0" presId="urn:microsoft.com/office/officeart/2005/8/layout/list1"/>
    <dgm:cxn modelId="{3B36A1DC-23E1-49E0-B9D0-328ED0230052}" type="presParOf" srcId="{10205676-0DF1-4160-A4DE-6A48314F693E}" destId="{0FE4E7B4-D198-4064-8AAD-CD443170729F}" srcOrd="5" destOrd="0" presId="urn:microsoft.com/office/officeart/2005/8/layout/list1"/>
    <dgm:cxn modelId="{84767F7B-E385-4258-A354-7DE8E4E4BD17}" type="presParOf" srcId="{10205676-0DF1-4160-A4DE-6A48314F693E}" destId="{159EC5A9-A340-41CC-BD65-1E1053187FA9}" srcOrd="6" destOrd="0" presId="urn:microsoft.com/office/officeart/2005/8/layout/list1"/>
    <dgm:cxn modelId="{B0BCDF37-C5EA-45FB-9AC3-E63355857AF6}" type="presParOf" srcId="{10205676-0DF1-4160-A4DE-6A48314F693E}" destId="{84A9AB75-4101-4ABB-8900-00F117D662A9}" srcOrd="7" destOrd="0" presId="urn:microsoft.com/office/officeart/2005/8/layout/list1"/>
    <dgm:cxn modelId="{AEDC8FC4-56FA-46B7-9D7F-B379298BC56A}" type="presParOf" srcId="{10205676-0DF1-4160-A4DE-6A48314F693E}" destId="{185E33B3-D385-48C1-8B40-27CB56525911}" srcOrd="8" destOrd="0" presId="urn:microsoft.com/office/officeart/2005/8/layout/list1"/>
    <dgm:cxn modelId="{8BD9BC7B-DBE2-4DBC-BF75-25332C8AB2DE}" type="presParOf" srcId="{185E33B3-D385-48C1-8B40-27CB56525911}" destId="{106BD0A0-4758-4FBC-B377-7B4162C0E6AA}" srcOrd="0" destOrd="0" presId="urn:microsoft.com/office/officeart/2005/8/layout/list1"/>
    <dgm:cxn modelId="{C6465C7E-A0C4-4FCF-ABDD-259EB5462BB1}" type="presParOf" srcId="{185E33B3-D385-48C1-8B40-27CB56525911}" destId="{2F8B9C8B-55C3-4E3D-9B5C-14719B3F0B7C}" srcOrd="1" destOrd="0" presId="urn:microsoft.com/office/officeart/2005/8/layout/list1"/>
    <dgm:cxn modelId="{309D488D-587F-456E-B6AD-B275E2F840AC}" type="presParOf" srcId="{10205676-0DF1-4160-A4DE-6A48314F693E}" destId="{E21EFCEC-68F3-46D3-A291-744462B5DBDC}" srcOrd="9" destOrd="0" presId="urn:microsoft.com/office/officeart/2005/8/layout/list1"/>
    <dgm:cxn modelId="{7CFC5F11-0C57-4E6D-A290-613D9A5574D9}" type="presParOf" srcId="{10205676-0DF1-4160-A4DE-6A48314F693E}" destId="{EC6574FB-EE58-445E-95CC-29E70B6876E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A6DC01-BC67-4C17-9CAA-327DB3D122A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9F41619-286D-4129-B19A-8F5AA8FDED79}">
      <dgm:prSet/>
      <dgm:spPr/>
      <dgm:t>
        <a:bodyPr/>
        <a:lstStyle/>
        <a:p>
          <a:r>
            <a:rPr lang="fr-FR"/>
            <a:t>Deux modes de jeux</a:t>
          </a:r>
          <a:endParaRPr lang="en-US"/>
        </a:p>
      </dgm:t>
    </dgm:pt>
    <dgm:pt modelId="{CAE9DF9B-99B3-4410-B3FC-2A44429BCAF5}" type="parTrans" cxnId="{C62E9263-1077-42FD-A37F-1DA277BF5833}">
      <dgm:prSet/>
      <dgm:spPr/>
      <dgm:t>
        <a:bodyPr/>
        <a:lstStyle/>
        <a:p>
          <a:endParaRPr lang="en-US"/>
        </a:p>
      </dgm:t>
    </dgm:pt>
    <dgm:pt modelId="{DDC807ED-5A3A-4DA8-8E22-A6F4A6463F89}" type="sibTrans" cxnId="{C62E9263-1077-42FD-A37F-1DA277BF5833}">
      <dgm:prSet/>
      <dgm:spPr/>
      <dgm:t>
        <a:bodyPr/>
        <a:lstStyle/>
        <a:p>
          <a:endParaRPr lang="en-US"/>
        </a:p>
      </dgm:t>
    </dgm:pt>
    <dgm:pt modelId="{3852C0AD-E2B3-4EF5-90AD-469B95F17AA0}">
      <dgm:prSet/>
      <dgm:spPr/>
      <dgm:t>
        <a:bodyPr/>
        <a:lstStyle/>
        <a:p>
          <a:r>
            <a:rPr lang="fr-FR"/>
            <a:t>Player vs Player [PvP]</a:t>
          </a:r>
          <a:endParaRPr lang="en-US"/>
        </a:p>
      </dgm:t>
    </dgm:pt>
    <dgm:pt modelId="{AC7BCEAE-01FD-4CFD-82B9-25E6E196A184}" type="parTrans" cxnId="{28B7F04F-B11A-4AE2-BBA5-C82C0433B579}">
      <dgm:prSet/>
      <dgm:spPr/>
      <dgm:t>
        <a:bodyPr/>
        <a:lstStyle/>
        <a:p>
          <a:endParaRPr lang="en-US"/>
        </a:p>
      </dgm:t>
    </dgm:pt>
    <dgm:pt modelId="{0A5BE9E3-33A8-4926-847E-0AF06ACBD6F7}" type="sibTrans" cxnId="{28B7F04F-B11A-4AE2-BBA5-C82C0433B579}">
      <dgm:prSet/>
      <dgm:spPr/>
      <dgm:t>
        <a:bodyPr/>
        <a:lstStyle/>
        <a:p>
          <a:endParaRPr lang="en-US"/>
        </a:p>
      </dgm:t>
    </dgm:pt>
    <dgm:pt modelId="{1C00FCDA-77C6-4583-BE87-AF8D530E0779}">
      <dgm:prSet/>
      <dgm:spPr/>
      <dgm:t>
        <a:bodyPr/>
        <a:lstStyle/>
        <a:p>
          <a:r>
            <a:rPr lang="fr-FR"/>
            <a:t>Player vs Environment [PvE]</a:t>
          </a:r>
          <a:endParaRPr lang="en-US"/>
        </a:p>
      </dgm:t>
    </dgm:pt>
    <dgm:pt modelId="{5AC07329-5A31-423B-A07A-8764AD2D4FCF}" type="parTrans" cxnId="{81D0A7CF-50A1-4E12-A5E3-0460C15ED998}">
      <dgm:prSet/>
      <dgm:spPr/>
      <dgm:t>
        <a:bodyPr/>
        <a:lstStyle/>
        <a:p>
          <a:endParaRPr lang="en-US"/>
        </a:p>
      </dgm:t>
    </dgm:pt>
    <dgm:pt modelId="{BCF0BB1C-689F-41BD-9229-156D78093C97}" type="sibTrans" cxnId="{81D0A7CF-50A1-4E12-A5E3-0460C15ED998}">
      <dgm:prSet/>
      <dgm:spPr/>
      <dgm:t>
        <a:bodyPr/>
        <a:lstStyle/>
        <a:p>
          <a:endParaRPr lang="en-US"/>
        </a:p>
      </dgm:t>
    </dgm:pt>
    <dgm:pt modelId="{D9779360-762D-45A5-A4FD-C253913B7F1C}">
      <dgm:prSet/>
      <dgm:spPr/>
      <dgm:t>
        <a:bodyPr/>
        <a:lstStyle/>
        <a:p>
          <a:r>
            <a:rPr lang="fr-FR"/>
            <a:t>Code Python en Anglais</a:t>
          </a:r>
          <a:endParaRPr lang="en-US"/>
        </a:p>
      </dgm:t>
    </dgm:pt>
    <dgm:pt modelId="{E374A025-98AF-4E18-BF7A-9FCD8E77EDCB}" type="parTrans" cxnId="{12B4923D-53E7-4148-8A1D-880D928A7572}">
      <dgm:prSet/>
      <dgm:spPr/>
      <dgm:t>
        <a:bodyPr/>
        <a:lstStyle/>
        <a:p>
          <a:endParaRPr lang="en-US"/>
        </a:p>
      </dgm:t>
    </dgm:pt>
    <dgm:pt modelId="{B55C6960-58D1-425D-BC1D-2ABB65445BB8}" type="sibTrans" cxnId="{12B4923D-53E7-4148-8A1D-880D928A7572}">
      <dgm:prSet/>
      <dgm:spPr/>
      <dgm:t>
        <a:bodyPr/>
        <a:lstStyle/>
        <a:p>
          <a:endParaRPr lang="en-US"/>
        </a:p>
      </dgm:t>
    </dgm:pt>
    <dgm:pt modelId="{09ECC28E-6937-4D05-981F-CB7CD37DC71C}">
      <dgm:prSet/>
      <dgm:spPr/>
      <dgm:t>
        <a:bodyPr/>
        <a:lstStyle/>
        <a:p>
          <a:r>
            <a:rPr lang="fr-FR"/>
            <a:t>Choix stockages des données</a:t>
          </a:r>
          <a:endParaRPr lang="en-US"/>
        </a:p>
      </dgm:t>
    </dgm:pt>
    <dgm:pt modelId="{88212923-E127-4DD9-8C20-5B3884CFAEEA}" type="parTrans" cxnId="{3D74C01C-B653-4B50-986B-4329A45B2280}">
      <dgm:prSet/>
      <dgm:spPr/>
      <dgm:t>
        <a:bodyPr/>
        <a:lstStyle/>
        <a:p>
          <a:endParaRPr lang="en-US"/>
        </a:p>
      </dgm:t>
    </dgm:pt>
    <dgm:pt modelId="{99E0B1FF-30BF-483B-8DEE-BC1E2B610E73}" type="sibTrans" cxnId="{3D74C01C-B653-4B50-986B-4329A45B2280}">
      <dgm:prSet/>
      <dgm:spPr/>
      <dgm:t>
        <a:bodyPr/>
        <a:lstStyle/>
        <a:p>
          <a:endParaRPr lang="en-US"/>
        </a:p>
      </dgm:t>
    </dgm:pt>
    <dgm:pt modelId="{10205676-0DF1-4160-A4DE-6A48314F693E}" type="pres">
      <dgm:prSet presAssocID="{7BA6DC01-BC67-4C17-9CAA-327DB3D122A3}" presName="linear" presStyleCnt="0">
        <dgm:presLayoutVars>
          <dgm:dir/>
          <dgm:animLvl val="lvl"/>
          <dgm:resizeHandles val="exact"/>
        </dgm:presLayoutVars>
      </dgm:prSet>
      <dgm:spPr/>
    </dgm:pt>
    <dgm:pt modelId="{D420C454-1516-4E3B-8E60-303AA9EBB0F3}" type="pres">
      <dgm:prSet presAssocID="{B9F41619-286D-4129-B19A-8F5AA8FDED79}" presName="parentLin" presStyleCnt="0"/>
      <dgm:spPr/>
    </dgm:pt>
    <dgm:pt modelId="{714CF8DE-A023-4F8C-BA0F-FBEE0BF74B68}" type="pres">
      <dgm:prSet presAssocID="{B9F41619-286D-4129-B19A-8F5AA8FDED79}" presName="parentLeftMargin" presStyleLbl="node1" presStyleIdx="0" presStyleCnt="3"/>
      <dgm:spPr/>
    </dgm:pt>
    <dgm:pt modelId="{B63C9935-0A55-4C54-8076-4F50835AA564}" type="pres">
      <dgm:prSet presAssocID="{B9F41619-286D-4129-B19A-8F5AA8FDED7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C0B4226-F204-48A3-8F84-CB42F6406632}" type="pres">
      <dgm:prSet presAssocID="{B9F41619-286D-4129-B19A-8F5AA8FDED79}" presName="negativeSpace" presStyleCnt="0"/>
      <dgm:spPr/>
    </dgm:pt>
    <dgm:pt modelId="{BC78668D-6BDD-48E5-9A82-627C276188DC}" type="pres">
      <dgm:prSet presAssocID="{B9F41619-286D-4129-B19A-8F5AA8FDED79}" presName="childText" presStyleLbl="conFgAcc1" presStyleIdx="0" presStyleCnt="3">
        <dgm:presLayoutVars>
          <dgm:bulletEnabled val="1"/>
        </dgm:presLayoutVars>
      </dgm:prSet>
      <dgm:spPr/>
    </dgm:pt>
    <dgm:pt modelId="{20E3F1B5-B792-4487-BAAC-000234976FA5}" type="pres">
      <dgm:prSet presAssocID="{DDC807ED-5A3A-4DA8-8E22-A6F4A6463F89}" presName="spaceBetweenRectangles" presStyleCnt="0"/>
      <dgm:spPr/>
    </dgm:pt>
    <dgm:pt modelId="{F18A4647-9B20-4842-BD40-5A4F459F9804}" type="pres">
      <dgm:prSet presAssocID="{D9779360-762D-45A5-A4FD-C253913B7F1C}" presName="parentLin" presStyleCnt="0"/>
      <dgm:spPr/>
    </dgm:pt>
    <dgm:pt modelId="{5103F1BB-F143-41F3-BD39-765B22EF64F8}" type="pres">
      <dgm:prSet presAssocID="{D9779360-762D-45A5-A4FD-C253913B7F1C}" presName="parentLeftMargin" presStyleLbl="node1" presStyleIdx="0" presStyleCnt="3"/>
      <dgm:spPr/>
    </dgm:pt>
    <dgm:pt modelId="{61276CC9-A2E4-494B-A278-3E5A292A7D3F}" type="pres">
      <dgm:prSet presAssocID="{D9779360-762D-45A5-A4FD-C253913B7F1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FE4E7B4-D198-4064-8AAD-CD443170729F}" type="pres">
      <dgm:prSet presAssocID="{D9779360-762D-45A5-A4FD-C253913B7F1C}" presName="negativeSpace" presStyleCnt="0"/>
      <dgm:spPr/>
    </dgm:pt>
    <dgm:pt modelId="{159EC5A9-A340-41CC-BD65-1E1053187FA9}" type="pres">
      <dgm:prSet presAssocID="{D9779360-762D-45A5-A4FD-C253913B7F1C}" presName="childText" presStyleLbl="conFgAcc1" presStyleIdx="1" presStyleCnt="3">
        <dgm:presLayoutVars>
          <dgm:bulletEnabled val="1"/>
        </dgm:presLayoutVars>
      </dgm:prSet>
      <dgm:spPr/>
    </dgm:pt>
    <dgm:pt modelId="{84A9AB75-4101-4ABB-8900-00F117D662A9}" type="pres">
      <dgm:prSet presAssocID="{B55C6960-58D1-425D-BC1D-2ABB65445BB8}" presName="spaceBetweenRectangles" presStyleCnt="0"/>
      <dgm:spPr/>
    </dgm:pt>
    <dgm:pt modelId="{185E33B3-D385-48C1-8B40-27CB56525911}" type="pres">
      <dgm:prSet presAssocID="{09ECC28E-6937-4D05-981F-CB7CD37DC71C}" presName="parentLin" presStyleCnt="0"/>
      <dgm:spPr/>
    </dgm:pt>
    <dgm:pt modelId="{106BD0A0-4758-4FBC-B377-7B4162C0E6AA}" type="pres">
      <dgm:prSet presAssocID="{09ECC28E-6937-4D05-981F-CB7CD37DC71C}" presName="parentLeftMargin" presStyleLbl="node1" presStyleIdx="1" presStyleCnt="3"/>
      <dgm:spPr/>
    </dgm:pt>
    <dgm:pt modelId="{2F8B9C8B-55C3-4E3D-9B5C-14719B3F0B7C}" type="pres">
      <dgm:prSet presAssocID="{09ECC28E-6937-4D05-981F-CB7CD37DC71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21EFCEC-68F3-46D3-A291-744462B5DBDC}" type="pres">
      <dgm:prSet presAssocID="{09ECC28E-6937-4D05-981F-CB7CD37DC71C}" presName="negativeSpace" presStyleCnt="0"/>
      <dgm:spPr/>
    </dgm:pt>
    <dgm:pt modelId="{EC6574FB-EE58-445E-95CC-29E70B6876E9}" type="pres">
      <dgm:prSet presAssocID="{09ECC28E-6937-4D05-981F-CB7CD37DC71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4B4EB0E-E17C-433E-BAC3-D1B2F6182369}" type="presOf" srcId="{7BA6DC01-BC67-4C17-9CAA-327DB3D122A3}" destId="{10205676-0DF1-4160-A4DE-6A48314F693E}" srcOrd="0" destOrd="0" presId="urn:microsoft.com/office/officeart/2005/8/layout/list1"/>
    <dgm:cxn modelId="{3D74C01C-B653-4B50-986B-4329A45B2280}" srcId="{7BA6DC01-BC67-4C17-9CAA-327DB3D122A3}" destId="{09ECC28E-6937-4D05-981F-CB7CD37DC71C}" srcOrd="2" destOrd="0" parTransId="{88212923-E127-4DD9-8C20-5B3884CFAEEA}" sibTransId="{99E0B1FF-30BF-483B-8DEE-BC1E2B610E73}"/>
    <dgm:cxn modelId="{2671FB1F-A1ED-45D9-9E1C-DEBEAD233FD4}" type="presOf" srcId="{09ECC28E-6937-4D05-981F-CB7CD37DC71C}" destId="{2F8B9C8B-55C3-4E3D-9B5C-14719B3F0B7C}" srcOrd="1" destOrd="0" presId="urn:microsoft.com/office/officeart/2005/8/layout/list1"/>
    <dgm:cxn modelId="{1E64F930-25C2-4F4F-BFC2-085E8141D6EF}" type="presOf" srcId="{B9F41619-286D-4129-B19A-8F5AA8FDED79}" destId="{714CF8DE-A023-4F8C-BA0F-FBEE0BF74B68}" srcOrd="0" destOrd="0" presId="urn:microsoft.com/office/officeart/2005/8/layout/list1"/>
    <dgm:cxn modelId="{12B4923D-53E7-4148-8A1D-880D928A7572}" srcId="{7BA6DC01-BC67-4C17-9CAA-327DB3D122A3}" destId="{D9779360-762D-45A5-A4FD-C253913B7F1C}" srcOrd="1" destOrd="0" parTransId="{E374A025-98AF-4E18-BF7A-9FCD8E77EDCB}" sibTransId="{B55C6960-58D1-425D-BC1D-2ABB65445BB8}"/>
    <dgm:cxn modelId="{56067063-2871-49F7-944D-F8266CF15DCD}" type="presOf" srcId="{09ECC28E-6937-4D05-981F-CB7CD37DC71C}" destId="{106BD0A0-4758-4FBC-B377-7B4162C0E6AA}" srcOrd="0" destOrd="0" presId="urn:microsoft.com/office/officeart/2005/8/layout/list1"/>
    <dgm:cxn modelId="{C62E9263-1077-42FD-A37F-1DA277BF5833}" srcId="{7BA6DC01-BC67-4C17-9CAA-327DB3D122A3}" destId="{B9F41619-286D-4129-B19A-8F5AA8FDED79}" srcOrd="0" destOrd="0" parTransId="{CAE9DF9B-99B3-4410-B3FC-2A44429BCAF5}" sibTransId="{DDC807ED-5A3A-4DA8-8E22-A6F4A6463F89}"/>
    <dgm:cxn modelId="{28B7F04F-B11A-4AE2-BBA5-C82C0433B579}" srcId="{B9F41619-286D-4129-B19A-8F5AA8FDED79}" destId="{3852C0AD-E2B3-4EF5-90AD-469B95F17AA0}" srcOrd="0" destOrd="0" parTransId="{AC7BCEAE-01FD-4CFD-82B9-25E6E196A184}" sibTransId="{0A5BE9E3-33A8-4926-847E-0AF06ACBD6F7}"/>
    <dgm:cxn modelId="{C53A0D71-FB00-4F14-8B3C-679CC3BD29EA}" type="presOf" srcId="{3852C0AD-E2B3-4EF5-90AD-469B95F17AA0}" destId="{BC78668D-6BDD-48E5-9A82-627C276188DC}" srcOrd="0" destOrd="0" presId="urn:microsoft.com/office/officeart/2005/8/layout/list1"/>
    <dgm:cxn modelId="{F2C90DA2-AE75-4EEB-BCC0-6D05A67B4D15}" type="presOf" srcId="{B9F41619-286D-4129-B19A-8F5AA8FDED79}" destId="{B63C9935-0A55-4C54-8076-4F50835AA564}" srcOrd="1" destOrd="0" presId="urn:microsoft.com/office/officeart/2005/8/layout/list1"/>
    <dgm:cxn modelId="{4550FAA5-C7B1-4080-B41A-89B740363A56}" type="presOf" srcId="{D9779360-762D-45A5-A4FD-C253913B7F1C}" destId="{5103F1BB-F143-41F3-BD39-765B22EF64F8}" srcOrd="0" destOrd="0" presId="urn:microsoft.com/office/officeart/2005/8/layout/list1"/>
    <dgm:cxn modelId="{6014B2B0-1651-4DB6-A009-D71022CDAF34}" type="presOf" srcId="{D9779360-762D-45A5-A4FD-C253913B7F1C}" destId="{61276CC9-A2E4-494B-A278-3E5A292A7D3F}" srcOrd="1" destOrd="0" presId="urn:microsoft.com/office/officeart/2005/8/layout/list1"/>
    <dgm:cxn modelId="{42CBC1B8-F176-4C49-90C1-697AB53409A5}" type="presOf" srcId="{1C00FCDA-77C6-4583-BE87-AF8D530E0779}" destId="{BC78668D-6BDD-48E5-9A82-627C276188DC}" srcOrd="0" destOrd="1" presId="urn:microsoft.com/office/officeart/2005/8/layout/list1"/>
    <dgm:cxn modelId="{81D0A7CF-50A1-4E12-A5E3-0460C15ED998}" srcId="{B9F41619-286D-4129-B19A-8F5AA8FDED79}" destId="{1C00FCDA-77C6-4583-BE87-AF8D530E0779}" srcOrd="1" destOrd="0" parTransId="{5AC07329-5A31-423B-A07A-8764AD2D4FCF}" sibTransId="{BCF0BB1C-689F-41BD-9229-156D78093C97}"/>
    <dgm:cxn modelId="{28E31D6E-4287-421C-BB61-3008A18B501A}" type="presParOf" srcId="{10205676-0DF1-4160-A4DE-6A48314F693E}" destId="{D420C454-1516-4E3B-8E60-303AA9EBB0F3}" srcOrd="0" destOrd="0" presId="urn:microsoft.com/office/officeart/2005/8/layout/list1"/>
    <dgm:cxn modelId="{BC892A32-E735-45EC-9D24-567F93877AB5}" type="presParOf" srcId="{D420C454-1516-4E3B-8E60-303AA9EBB0F3}" destId="{714CF8DE-A023-4F8C-BA0F-FBEE0BF74B68}" srcOrd="0" destOrd="0" presId="urn:microsoft.com/office/officeart/2005/8/layout/list1"/>
    <dgm:cxn modelId="{E38DB978-BAE6-43C3-A6FB-06D53E19576B}" type="presParOf" srcId="{D420C454-1516-4E3B-8E60-303AA9EBB0F3}" destId="{B63C9935-0A55-4C54-8076-4F50835AA564}" srcOrd="1" destOrd="0" presId="urn:microsoft.com/office/officeart/2005/8/layout/list1"/>
    <dgm:cxn modelId="{F8CF399B-C15E-4935-A905-EA9DDCF50CC7}" type="presParOf" srcId="{10205676-0DF1-4160-A4DE-6A48314F693E}" destId="{EC0B4226-F204-48A3-8F84-CB42F6406632}" srcOrd="1" destOrd="0" presId="urn:microsoft.com/office/officeart/2005/8/layout/list1"/>
    <dgm:cxn modelId="{DAF6585B-8647-49A6-B579-B263F08E0DEE}" type="presParOf" srcId="{10205676-0DF1-4160-A4DE-6A48314F693E}" destId="{BC78668D-6BDD-48E5-9A82-627C276188DC}" srcOrd="2" destOrd="0" presId="urn:microsoft.com/office/officeart/2005/8/layout/list1"/>
    <dgm:cxn modelId="{38746239-F549-46E2-A484-5C62801D8C20}" type="presParOf" srcId="{10205676-0DF1-4160-A4DE-6A48314F693E}" destId="{20E3F1B5-B792-4487-BAAC-000234976FA5}" srcOrd="3" destOrd="0" presId="urn:microsoft.com/office/officeart/2005/8/layout/list1"/>
    <dgm:cxn modelId="{F07F1A8F-8CA0-4A66-A7EE-00866700704E}" type="presParOf" srcId="{10205676-0DF1-4160-A4DE-6A48314F693E}" destId="{F18A4647-9B20-4842-BD40-5A4F459F9804}" srcOrd="4" destOrd="0" presId="urn:microsoft.com/office/officeart/2005/8/layout/list1"/>
    <dgm:cxn modelId="{C02B31CF-0775-4C49-AB57-82804554A258}" type="presParOf" srcId="{F18A4647-9B20-4842-BD40-5A4F459F9804}" destId="{5103F1BB-F143-41F3-BD39-765B22EF64F8}" srcOrd="0" destOrd="0" presId="urn:microsoft.com/office/officeart/2005/8/layout/list1"/>
    <dgm:cxn modelId="{93C596A0-4542-463F-AA5D-F7F18F4980EF}" type="presParOf" srcId="{F18A4647-9B20-4842-BD40-5A4F459F9804}" destId="{61276CC9-A2E4-494B-A278-3E5A292A7D3F}" srcOrd="1" destOrd="0" presId="urn:microsoft.com/office/officeart/2005/8/layout/list1"/>
    <dgm:cxn modelId="{3B36A1DC-23E1-49E0-B9D0-328ED0230052}" type="presParOf" srcId="{10205676-0DF1-4160-A4DE-6A48314F693E}" destId="{0FE4E7B4-D198-4064-8AAD-CD443170729F}" srcOrd="5" destOrd="0" presId="urn:microsoft.com/office/officeart/2005/8/layout/list1"/>
    <dgm:cxn modelId="{84767F7B-E385-4258-A354-7DE8E4E4BD17}" type="presParOf" srcId="{10205676-0DF1-4160-A4DE-6A48314F693E}" destId="{159EC5A9-A340-41CC-BD65-1E1053187FA9}" srcOrd="6" destOrd="0" presId="urn:microsoft.com/office/officeart/2005/8/layout/list1"/>
    <dgm:cxn modelId="{B0BCDF37-C5EA-45FB-9AC3-E63355857AF6}" type="presParOf" srcId="{10205676-0DF1-4160-A4DE-6A48314F693E}" destId="{84A9AB75-4101-4ABB-8900-00F117D662A9}" srcOrd="7" destOrd="0" presId="urn:microsoft.com/office/officeart/2005/8/layout/list1"/>
    <dgm:cxn modelId="{AEDC8FC4-56FA-46B7-9D7F-B379298BC56A}" type="presParOf" srcId="{10205676-0DF1-4160-A4DE-6A48314F693E}" destId="{185E33B3-D385-48C1-8B40-27CB56525911}" srcOrd="8" destOrd="0" presId="urn:microsoft.com/office/officeart/2005/8/layout/list1"/>
    <dgm:cxn modelId="{8BD9BC7B-DBE2-4DBC-BF75-25332C8AB2DE}" type="presParOf" srcId="{185E33B3-D385-48C1-8B40-27CB56525911}" destId="{106BD0A0-4758-4FBC-B377-7B4162C0E6AA}" srcOrd="0" destOrd="0" presId="urn:microsoft.com/office/officeart/2005/8/layout/list1"/>
    <dgm:cxn modelId="{C6465C7E-A0C4-4FCF-ABDD-259EB5462BB1}" type="presParOf" srcId="{185E33B3-D385-48C1-8B40-27CB56525911}" destId="{2F8B9C8B-55C3-4E3D-9B5C-14719B3F0B7C}" srcOrd="1" destOrd="0" presId="urn:microsoft.com/office/officeart/2005/8/layout/list1"/>
    <dgm:cxn modelId="{309D488D-587F-456E-B6AD-B275E2F840AC}" type="presParOf" srcId="{10205676-0DF1-4160-A4DE-6A48314F693E}" destId="{E21EFCEC-68F3-46D3-A291-744462B5DBDC}" srcOrd="9" destOrd="0" presId="urn:microsoft.com/office/officeart/2005/8/layout/list1"/>
    <dgm:cxn modelId="{7CFC5F11-0C57-4E6D-A290-613D9A5574D9}" type="presParOf" srcId="{10205676-0DF1-4160-A4DE-6A48314F693E}" destId="{EC6574FB-EE58-445E-95CC-29E70B6876E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54BB9E-E921-4DFE-9477-FEFFC3726F08}" type="doc">
      <dgm:prSet loTypeId="urn:microsoft.com/office/officeart/2005/8/layout/process4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603C80-1636-40CA-9F61-8F245CCFD2C2}">
      <dgm:prSet/>
      <dgm:spPr>
        <a:solidFill>
          <a:srgbClr val="FFC000"/>
        </a:solidFill>
      </dgm:spPr>
      <dgm:t>
        <a:bodyPr/>
        <a:lstStyle/>
        <a:p>
          <a:r>
            <a:rPr lang="fr-FR"/>
            <a:t>Python (Obligé)</a:t>
          </a:r>
          <a:endParaRPr lang="en-US"/>
        </a:p>
      </dgm:t>
    </dgm:pt>
    <dgm:pt modelId="{F2421AB0-5EAC-4C18-BF64-F2769ECA4AA8}" type="parTrans" cxnId="{E0B70D8A-2032-4731-9C08-CB6982DB27A8}">
      <dgm:prSet/>
      <dgm:spPr/>
      <dgm:t>
        <a:bodyPr/>
        <a:lstStyle/>
        <a:p>
          <a:endParaRPr lang="en-US"/>
        </a:p>
      </dgm:t>
    </dgm:pt>
    <dgm:pt modelId="{394CC114-C5B5-469B-908A-2DD64EC3D221}" type="sibTrans" cxnId="{E0B70D8A-2032-4731-9C08-CB6982DB27A8}">
      <dgm:prSet/>
      <dgm:spPr/>
      <dgm:t>
        <a:bodyPr/>
        <a:lstStyle/>
        <a:p>
          <a:endParaRPr lang="en-US"/>
        </a:p>
      </dgm:t>
    </dgm:pt>
    <dgm:pt modelId="{AD282527-886E-4C81-A054-9B195E56391B}">
      <dgm:prSet/>
      <dgm:spPr>
        <a:solidFill>
          <a:srgbClr val="FFC000"/>
        </a:solidFill>
      </dgm:spPr>
      <dgm:t>
        <a:bodyPr/>
        <a:lstStyle/>
        <a:p>
          <a:r>
            <a:rPr lang="fr-FR" dirty="0"/>
            <a:t>GitHub</a:t>
          </a:r>
          <a:endParaRPr lang="en-US" dirty="0"/>
        </a:p>
      </dgm:t>
    </dgm:pt>
    <dgm:pt modelId="{E875BF70-D49D-4560-8778-FF79361EACA1}" type="parTrans" cxnId="{3E7A051D-CF48-40BF-9EDA-023BCC1307CA}">
      <dgm:prSet/>
      <dgm:spPr/>
      <dgm:t>
        <a:bodyPr/>
        <a:lstStyle/>
        <a:p>
          <a:endParaRPr lang="en-US"/>
        </a:p>
      </dgm:t>
    </dgm:pt>
    <dgm:pt modelId="{58996AB6-BF8E-40F3-A7A3-D2EFE9997433}" type="sibTrans" cxnId="{3E7A051D-CF48-40BF-9EDA-023BCC1307CA}">
      <dgm:prSet/>
      <dgm:spPr/>
      <dgm:t>
        <a:bodyPr/>
        <a:lstStyle/>
        <a:p>
          <a:endParaRPr lang="en-US"/>
        </a:p>
      </dgm:t>
    </dgm:pt>
    <dgm:pt modelId="{49E861A1-4242-4835-92E6-EA53D5FEA783}">
      <dgm:prSet/>
      <dgm:spPr>
        <a:solidFill>
          <a:srgbClr val="FFC000"/>
        </a:solidFill>
      </dgm:spPr>
      <dgm:t>
        <a:bodyPr/>
        <a:lstStyle/>
        <a:p>
          <a:r>
            <a:rPr lang="fr-FR" dirty="0"/>
            <a:t>SQLite DB</a:t>
          </a:r>
          <a:endParaRPr lang="en-US" dirty="0"/>
        </a:p>
      </dgm:t>
    </dgm:pt>
    <dgm:pt modelId="{556C9C6E-8987-4F66-8176-6C5991E47775}" type="parTrans" cxnId="{963C3157-3E5D-435A-BBDA-78D68A734825}">
      <dgm:prSet/>
      <dgm:spPr/>
      <dgm:t>
        <a:bodyPr/>
        <a:lstStyle/>
        <a:p>
          <a:endParaRPr lang="en-US"/>
        </a:p>
      </dgm:t>
    </dgm:pt>
    <dgm:pt modelId="{0C6DD081-AEB4-4945-B4CF-310B1D1665C0}" type="sibTrans" cxnId="{963C3157-3E5D-435A-BBDA-78D68A734825}">
      <dgm:prSet/>
      <dgm:spPr/>
      <dgm:t>
        <a:bodyPr/>
        <a:lstStyle/>
        <a:p>
          <a:endParaRPr lang="en-US"/>
        </a:p>
      </dgm:t>
    </dgm:pt>
    <dgm:pt modelId="{9468BA61-6824-4B90-9C28-F86EE4C5F9A7}">
      <dgm:prSet/>
      <dgm:spPr>
        <a:solidFill>
          <a:srgbClr val="FFC000"/>
        </a:solidFill>
      </dgm:spPr>
      <dgm:t>
        <a:bodyPr/>
        <a:lstStyle/>
        <a:p>
          <a:r>
            <a:rPr lang="fr-FR"/>
            <a:t>ChatGPT (BD)</a:t>
          </a:r>
          <a:endParaRPr lang="en-US"/>
        </a:p>
      </dgm:t>
    </dgm:pt>
    <dgm:pt modelId="{A3B88E51-5F70-4A39-B722-9DF3917E619A}" type="parTrans" cxnId="{F0488AB2-8D8F-418B-AC54-749610F74BBD}">
      <dgm:prSet/>
      <dgm:spPr/>
      <dgm:t>
        <a:bodyPr/>
        <a:lstStyle/>
        <a:p>
          <a:endParaRPr lang="en-US"/>
        </a:p>
      </dgm:t>
    </dgm:pt>
    <dgm:pt modelId="{F862311F-B06A-4ADF-A7E0-30EB7AF40A30}" type="sibTrans" cxnId="{F0488AB2-8D8F-418B-AC54-749610F74BBD}">
      <dgm:prSet/>
      <dgm:spPr/>
      <dgm:t>
        <a:bodyPr/>
        <a:lstStyle/>
        <a:p>
          <a:endParaRPr lang="en-US"/>
        </a:p>
      </dgm:t>
    </dgm:pt>
    <dgm:pt modelId="{26874383-DD00-4B2A-BF3D-71C7D0846935}">
      <dgm:prSet/>
      <dgm:spPr>
        <a:solidFill>
          <a:srgbClr val="FFC000"/>
        </a:solidFill>
      </dgm:spPr>
      <dgm:t>
        <a:bodyPr/>
        <a:lstStyle/>
        <a:p>
          <a:r>
            <a:rPr lang="en-US" dirty="0"/>
            <a:t>MVC</a:t>
          </a:r>
        </a:p>
      </dgm:t>
    </dgm:pt>
    <dgm:pt modelId="{481C6FC0-0B13-4EA4-B666-0ABB95507240}" type="parTrans" cxnId="{5EB6F277-AEC4-436E-8947-898517C8C1C2}">
      <dgm:prSet/>
      <dgm:spPr/>
      <dgm:t>
        <a:bodyPr/>
        <a:lstStyle/>
        <a:p>
          <a:endParaRPr lang="fr-FR"/>
        </a:p>
      </dgm:t>
    </dgm:pt>
    <dgm:pt modelId="{80A73F94-ABB9-4CF1-8C9E-E233947A146D}" type="sibTrans" cxnId="{5EB6F277-AEC4-436E-8947-898517C8C1C2}">
      <dgm:prSet/>
      <dgm:spPr/>
      <dgm:t>
        <a:bodyPr/>
        <a:lstStyle/>
        <a:p>
          <a:endParaRPr lang="fr-FR"/>
        </a:p>
      </dgm:t>
    </dgm:pt>
    <dgm:pt modelId="{FF398409-334F-4731-81B5-08117882091B}" type="pres">
      <dgm:prSet presAssocID="{1C54BB9E-E921-4DFE-9477-FEFFC3726F08}" presName="Name0" presStyleCnt="0">
        <dgm:presLayoutVars>
          <dgm:dir/>
          <dgm:animLvl val="lvl"/>
          <dgm:resizeHandles val="exact"/>
        </dgm:presLayoutVars>
      </dgm:prSet>
      <dgm:spPr/>
    </dgm:pt>
    <dgm:pt modelId="{65C66337-446B-4C3E-A918-D7FD6CB4F62A}" type="pres">
      <dgm:prSet presAssocID="{9468BA61-6824-4B90-9C28-F86EE4C5F9A7}" presName="boxAndChildren" presStyleCnt="0"/>
      <dgm:spPr/>
    </dgm:pt>
    <dgm:pt modelId="{1E7A3F68-C159-4151-B495-2483D18C1736}" type="pres">
      <dgm:prSet presAssocID="{9468BA61-6824-4B90-9C28-F86EE4C5F9A7}" presName="parentTextBox" presStyleLbl="node1" presStyleIdx="0" presStyleCnt="5"/>
      <dgm:spPr/>
    </dgm:pt>
    <dgm:pt modelId="{D7608BA2-AB4E-45D9-A805-692202243E59}" type="pres">
      <dgm:prSet presAssocID="{0C6DD081-AEB4-4945-B4CF-310B1D1665C0}" presName="sp" presStyleCnt="0"/>
      <dgm:spPr/>
    </dgm:pt>
    <dgm:pt modelId="{D47D057E-96CA-409A-A391-F4AF9F05E4F4}" type="pres">
      <dgm:prSet presAssocID="{49E861A1-4242-4835-92E6-EA53D5FEA783}" presName="arrowAndChildren" presStyleCnt="0"/>
      <dgm:spPr/>
    </dgm:pt>
    <dgm:pt modelId="{422C2793-B6E8-43CD-BF7E-C31045B34991}" type="pres">
      <dgm:prSet presAssocID="{49E861A1-4242-4835-92E6-EA53D5FEA783}" presName="parentTextArrow" presStyleLbl="node1" presStyleIdx="1" presStyleCnt="5"/>
      <dgm:spPr/>
    </dgm:pt>
    <dgm:pt modelId="{964E00D9-E767-4C6E-A7BF-E7A5772C73C9}" type="pres">
      <dgm:prSet presAssocID="{80A73F94-ABB9-4CF1-8C9E-E233947A146D}" presName="sp" presStyleCnt="0"/>
      <dgm:spPr/>
    </dgm:pt>
    <dgm:pt modelId="{AE902097-A6C3-4A7B-A478-5BE8183F8C92}" type="pres">
      <dgm:prSet presAssocID="{26874383-DD00-4B2A-BF3D-71C7D0846935}" presName="arrowAndChildren" presStyleCnt="0"/>
      <dgm:spPr/>
    </dgm:pt>
    <dgm:pt modelId="{9283733B-559E-42B0-944B-CB2238B8BE62}" type="pres">
      <dgm:prSet presAssocID="{26874383-DD00-4B2A-BF3D-71C7D0846935}" presName="parentTextArrow" presStyleLbl="node1" presStyleIdx="2" presStyleCnt="5"/>
      <dgm:spPr/>
    </dgm:pt>
    <dgm:pt modelId="{FC72C6FF-4C7D-4402-BBBE-5217AC80E237}" type="pres">
      <dgm:prSet presAssocID="{58996AB6-BF8E-40F3-A7A3-D2EFE9997433}" presName="sp" presStyleCnt="0"/>
      <dgm:spPr/>
    </dgm:pt>
    <dgm:pt modelId="{D8CC823F-B6ED-4287-8C5D-F09CBB278647}" type="pres">
      <dgm:prSet presAssocID="{AD282527-886E-4C81-A054-9B195E56391B}" presName="arrowAndChildren" presStyleCnt="0"/>
      <dgm:spPr/>
    </dgm:pt>
    <dgm:pt modelId="{4EB505C9-1E29-4816-9443-00FE2EC7E78E}" type="pres">
      <dgm:prSet presAssocID="{AD282527-886E-4C81-A054-9B195E56391B}" presName="parentTextArrow" presStyleLbl="node1" presStyleIdx="3" presStyleCnt="5"/>
      <dgm:spPr/>
    </dgm:pt>
    <dgm:pt modelId="{6208A4EF-6074-4FB0-A013-998D120DC609}" type="pres">
      <dgm:prSet presAssocID="{394CC114-C5B5-469B-908A-2DD64EC3D221}" presName="sp" presStyleCnt="0"/>
      <dgm:spPr/>
    </dgm:pt>
    <dgm:pt modelId="{7877CF6A-2E37-4D79-A2C3-84BC761B0C76}" type="pres">
      <dgm:prSet presAssocID="{CA603C80-1636-40CA-9F61-8F245CCFD2C2}" presName="arrowAndChildren" presStyleCnt="0"/>
      <dgm:spPr/>
    </dgm:pt>
    <dgm:pt modelId="{58AE333E-CBD8-461F-B1AA-D52FEA32AC45}" type="pres">
      <dgm:prSet presAssocID="{CA603C80-1636-40CA-9F61-8F245CCFD2C2}" presName="parentTextArrow" presStyleLbl="node1" presStyleIdx="4" presStyleCnt="5"/>
      <dgm:spPr/>
    </dgm:pt>
  </dgm:ptLst>
  <dgm:cxnLst>
    <dgm:cxn modelId="{98395607-AA39-4EFE-BED6-2D5A4DE6D4B3}" type="presOf" srcId="{1C54BB9E-E921-4DFE-9477-FEFFC3726F08}" destId="{FF398409-334F-4731-81B5-08117882091B}" srcOrd="0" destOrd="0" presId="urn:microsoft.com/office/officeart/2005/8/layout/process4"/>
    <dgm:cxn modelId="{74AB5D1A-3213-47E3-A636-F1E7F837457B}" type="presOf" srcId="{49E861A1-4242-4835-92E6-EA53D5FEA783}" destId="{422C2793-B6E8-43CD-BF7E-C31045B34991}" srcOrd="0" destOrd="0" presId="urn:microsoft.com/office/officeart/2005/8/layout/process4"/>
    <dgm:cxn modelId="{3E7A051D-CF48-40BF-9EDA-023BCC1307CA}" srcId="{1C54BB9E-E921-4DFE-9477-FEFFC3726F08}" destId="{AD282527-886E-4C81-A054-9B195E56391B}" srcOrd="1" destOrd="0" parTransId="{E875BF70-D49D-4560-8778-FF79361EACA1}" sibTransId="{58996AB6-BF8E-40F3-A7A3-D2EFE9997433}"/>
    <dgm:cxn modelId="{E3C7F040-89C0-49B9-8E3E-9AE94E6DFE3F}" type="presOf" srcId="{AD282527-886E-4C81-A054-9B195E56391B}" destId="{4EB505C9-1E29-4816-9443-00FE2EC7E78E}" srcOrd="0" destOrd="0" presId="urn:microsoft.com/office/officeart/2005/8/layout/process4"/>
    <dgm:cxn modelId="{DE8AD650-A081-4CD0-9907-618D5423B3FA}" type="presOf" srcId="{9468BA61-6824-4B90-9C28-F86EE4C5F9A7}" destId="{1E7A3F68-C159-4151-B495-2483D18C1736}" srcOrd="0" destOrd="0" presId="urn:microsoft.com/office/officeart/2005/8/layout/process4"/>
    <dgm:cxn modelId="{963C3157-3E5D-435A-BBDA-78D68A734825}" srcId="{1C54BB9E-E921-4DFE-9477-FEFFC3726F08}" destId="{49E861A1-4242-4835-92E6-EA53D5FEA783}" srcOrd="3" destOrd="0" parTransId="{556C9C6E-8987-4F66-8176-6C5991E47775}" sibTransId="{0C6DD081-AEB4-4945-B4CF-310B1D1665C0}"/>
    <dgm:cxn modelId="{5EB6F277-AEC4-436E-8947-898517C8C1C2}" srcId="{1C54BB9E-E921-4DFE-9477-FEFFC3726F08}" destId="{26874383-DD00-4B2A-BF3D-71C7D0846935}" srcOrd="2" destOrd="0" parTransId="{481C6FC0-0B13-4EA4-B666-0ABB95507240}" sibTransId="{80A73F94-ABB9-4CF1-8C9E-E233947A146D}"/>
    <dgm:cxn modelId="{E0B70D8A-2032-4731-9C08-CB6982DB27A8}" srcId="{1C54BB9E-E921-4DFE-9477-FEFFC3726F08}" destId="{CA603C80-1636-40CA-9F61-8F245CCFD2C2}" srcOrd="0" destOrd="0" parTransId="{F2421AB0-5EAC-4C18-BF64-F2769ECA4AA8}" sibTransId="{394CC114-C5B5-469B-908A-2DD64EC3D221}"/>
    <dgm:cxn modelId="{7C5C129C-608E-4A6D-B9F6-5DA8A1D68742}" type="presOf" srcId="{CA603C80-1636-40CA-9F61-8F245CCFD2C2}" destId="{58AE333E-CBD8-461F-B1AA-D52FEA32AC45}" srcOrd="0" destOrd="0" presId="urn:microsoft.com/office/officeart/2005/8/layout/process4"/>
    <dgm:cxn modelId="{F0488AB2-8D8F-418B-AC54-749610F74BBD}" srcId="{1C54BB9E-E921-4DFE-9477-FEFFC3726F08}" destId="{9468BA61-6824-4B90-9C28-F86EE4C5F9A7}" srcOrd="4" destOrd="0" parTransId="{A3B88E51-5F70-4A39-B722-9DF3917E619A}" sibTransId="{F862311F-B06A-4ADF-A7E0-30EB7AF40A30}"/>
    <dgm:cxn modelId="{CB61C9CA-FCBD-4131-82AE-D12BD1C0AEA9}" type="presOf" srcId="{26874383-DD00-4B2A-BF3D-71C7D0846935}" destId="{9283733B-559E-42B0-944B-CB2238B8BE62}" srcOrd="0" destOrd="0" presId="urn:microsoft.com/office/officeart/2005/8/layout/process4"/>
    <dgm:cxn modelId="{1239F2DA-5C7D-47CB-8109-CA6F6D961928}" type="presParOf" srcId="{FF398409-334F-4731-81B5-08117882091B}" destId="{65C66337-446B-4C3E-A918-D7FD6CB4F62A}" srcOrd="0" destOrd="0" presId="urn:microsoft.com/office/officeart/2005/8/layout/process4"/>
    <dgm:cxn modelId="{48C71CE8-0313-4487-AD79-4444ACA5EE2B}" type="presParOf" srcId="{65C66337-446B-4C3E-A918-D7FD6CB4F62A}" destId="{1E7A3F68-C159-4151-B495-2483D18C1736}" srcOrd="0" destOrd="0" presId="urn:microsoft.com/office/officeart/2005/8/layout/process4"/>
    <dgm:cxn modelId="{A38C020F-9985-475A-A0C0-B693D939419B}" type="presParOf" srcId="{FF398409-334F-4731-81B5-08117882091B}" destId="{D7608BA2-AB4E-45D9-A805-692202243E59}" srcOrd="1" destOrd="0" presId="urn:microsoft.com/office/officeart/2005/8/layout/process4"/>
    <dgm:cxn modelId="{98312DE1-474D-4D6D-93DE-45381AD6C1D2}" type="presParOf" srcId="{FF398409-334F-4731-81B5-08117882091B}" destId="{D47D057E-96CA-409A-A391-F4AF9F05E4F4}" srcOrd="2" destOrd="0" presId="urn:microsoft.com/office/officeart/2005/8/layout/process4"/>
    <dgm:cxn modelId="{0C471B3B-4B22-43AE-84EB-69B5161BE7FD}" type="presParOf" srcId="{D47D057E-96CA-409A-A391-F4AF9F05E4F4}" destId="{422C2793-B6E8-43CD-BF7E-C31045B34991}" srcOrd="0" destOrd="0" presId="urn:microsoft.com/office/officeart/2005/8/layout/process4"/>
    <dgm:cxn modelId="{2DA9ED3D-EEBD-4E79-94EA-C7B33EA2BA8D}" type="presParOf" srcId="{FF398409-334F-4731-81B5-08117882091B}" destId="{964E00D9-E767-4C6E-A7BF-E7A5772C73C9}" srcOrd="3" destOrd="0" presId="urn:microsoft.com/office/officeart/2005/8/layout/process4"/>
    <dgm:cxn modelId="{A1F6FBA6-7687-4977-B5B0-9DCAB38244DD}" type="presParOf" srcId="{FF398409-334F-4731-81B5-08117882091B}" destId="{AE902097-A6C3-4A7B-A478-5BE8183F8C92}" srcOrd="4" destOrd="0" presId="urn:microsoft.com/office/officeart/2005/8/layout/process4"/>
    <dgm:cxn modelId="{1794FEC8-05C4-4CA3-8962-97033C04A4A0}" type="presParOf" srcId="{AE902097-A6C3-4A7B-A478-5BE8183F8C92}" destId="{9283733B-559E-42B0-944B-CB2238B8BE62}" srcOrd="0" destOrd="0" presId="urn:microsoft.com/office/officeart/2005/8/layout/process4"/>
    <dgm:cxn modelId="{10712128-DCE4-494E-A119-8817ADEF3C66}" type="presParOf" srcId="{FF398409-334F-4731-81B5-08117882091B}" destId="{FC72C6FF-4C7D-4402-BBBE-5217AC80E237}" srcOrd="5" destOrd="0" presId="urn:microsoft.com/office/officeart/2005/8/layout/process4"/>
    <dgm:cxn modelId="{94D5DD0C-6ACA-4489-989F-8D9923A1CB3A}" type="presParOf" srcId="{FF398409-334F-4731-81B5-08117882091B}" destId="{D8CC823F-B6ED-4287-8C5D-F09CBB278647}" srcOrd="6" destOrd="0" presId="urn:microsoft.com/office/officeart/2005/8/layout/process4"/>
    <dgm:cxn modelId="{21D8893D-4B4F-4E42-B80C-596FE3171CFF}" type="presParOf" srcId="{D8CC823F-B6ED-4287-8C5D-F09CBB278647}" destId="{4EB505C9-1E29-4816-9443-00FE2EC7E78E}" srcOrd="0" destOrd="0" presId="urn:microsoft.com/office/officeart/2005/8/layout/process4"/>
    <dgm:cxn modelId="{D6C6F2FB-62A5-4E97-ABED-088E7E03AF20}" type="presParOf" srcId="{FF398409-334F-4731-81B5-08117882091B}" destId="{6208A4EF-6074-4FB0-A013-998D120DC609}" srcOrd="7" destOrd="0" presId="urn:microsoft.com/office/officeart/2005/8/layout/process4"/>
    <dgm:cxn modelId="{44F0D0E4-7079-4915-82D5-E4152365602E}" type="presParOf" srcId="{FF398409-334F-4731-81B5-08117882091B}" destId="{7877CF6A-2E37-4D79-A2C3-84BC761B0C76}" srcOrd="8" destOrd="0" presId="urn:microsoft.com/office/officeart/2005/8/layout/process4"/>
    <dgm:cxn modelId="{CA48D448-C787-4D72-BB4F-38628E78D7F2}" type="presParOf" srcId="{7877CF6A-2E37-4D79-A2C3-84BC761B0C76}" destId="{58AE333E-CBD8-461F-B1AA-D52FEA32AC4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87E3BF-3618-48DC-8507-B8137D71F0D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7EB2C5D-DD27-4FC8-A959-6FAEA2B75A58}">
      <dgm:prSet/>
      <dgm:spPr/>
      <dgm:t>
        <a:bodyPr/>
        <a:lstStyle/>
        <a:p>
          <a:r>
            <a:rPr lang="fr-FR"/>
            <a:t>Base de données</a:t>
          </a:r>
          <a:endParaRPr lang="en-US"/>
        </a:p>
      </dgm:t>
    </dgm:pt>
    <dgm:pt modelId="{7209CDD3-99F0-4CC8-9A4D-30CE6239AA58}" type="parTrans" cxnId="{59BA8764-CEBF-4A81-B6FC-D1951BCB4199}">
      <dgm:prSet/>
      <dgm:spPr/>
      <dgm:t>
        <a:bodyPr/>
        <a:lstStyle/>
        <a:p>
          <a:endParaRPr lang="en-US"/>
        </a:p>
      </dgm:t>
    </dgm:pt>
    <dgm:pt modelId="{D6409EAC-0126-4B6A-8216-DBF4F83A9373}" type="sibTrans" cxnId="{59BA8764-CEBF-4A81-B6FC-D1951BCB4199}">
      <dgm:prSet/>
      <dgm:spPr/>
      <dgm:t>
        <a:bodyPr/>
        <a:lstStyle/>
        <a:p>
          <a:endParaRPr lang="en-US"/>
        </a:p>
      </dgm:t>
    </dgm:pt>
    <dgm:pt modelId="{66C79F0D-1EBD-4599-B3C8-B0479321D1B8}">
      <dgm:prSet/>
      <dgm:spPr/>
      <dgm:t>
        <a:bodyPr/>
        <a:lstStyle/>
        <a:p>
          <a:r>
            <a:rPr lang="fr-FR"/>
            <a:t>PVP</a:t>
          </a:r>
          <a:endParaRPr lang="en-US"/>
        </a:p>
      </dgm:t>
    </dgm:pt>
    <dgm:pt modelId="{B2261D66-0F1B-4F7C-A170-DAA7B470EC23}" type="parTrans" cxnId="{00B52E79-B665-4D5A-B282-47CA2CB9EDCE}">
      <dgm:prSet/>
      <dgm:spPr/>
      <dgm:t>
        <a:bodyPr/>
        <a:lstStyle/>
        <a:p>
          <a:endParaRPr lang="en-US"/>
        </a:p>
      </dgm:t>
    </dgm:pt>
    <dgm:pt modelId="{8232239E-7C98-4F6C-89D0-74817EFE1B38}" type="sibTrans" cxnId="{00B52E79-B665-4D5A-B282-47CA2CB9EDCE}">
      <dgm:prSet/>
      <dgm:spPr/>
      <dgm:t>
        <a:bodyPr/>
        <a:lstStyle/>
        <a:p>
          <a:endParaRPr lang="en-US"/>
        </a:p>
      </dgm:t>
    </dgm:pt>
    <dgm:pt modelId="{8816BE29-5900-4853-99E9-CDCDCC2669B5}">
      <dgm:prSet/>
      <dgm:spPr/>
      <dgm:t>
        <a:bodyPr/>
        <a:lstStyle/>
        <a:p>
          <a:r>
            <a:rPr lang="fr-FR"/>
            <a:t>PVE</a:t>
          </a:r>
          <a:endParaRPr lang="en-US"/>
        </a:p>
      </dgm:t>
    </dgm:pt>
    <dgm:pt modelId="{999DDDBD-40C1-403D-A2B4-E2E45A072F69}" type="parTrans" cxnId="{A5B01406-9229-4D00-AAE0-2191489D4A73}">
      <dgm:prSet/>
      <dgm:spPr/>
      <dgm:t>
        <a:bodyPr/>
        <a:lstStyle/>
        <a:p>
          <a:endParaRPr lang="en-US"/>
        </a:p>
      </dgm:t>
    </dgm:pt>
    <dgm:pt modelId="{74DCE781-8185-435C-8203-943FDCDC3ABD}" type="sibTrans" cxnId="{A5B01406-9229-4D00-AAE0-2191489D4A73}">
      <dgm:prSet/>
      <dgm:spPr/>
      <dgm:t>
        <a:bodyPr/>
        <a:lstStyle/>
        <a:p>
          <a:endParaRPr lang="en-US"/>
        </a:p>
      </dgm:t>
    </dgm:pt>
    <dgm:pt modelId="{F8F6690A-F145-4C71-B33E-EABF84AD1903}" type="pres">
      <dgm:prSet presAssocID="{8287E3BF-3618-48DC-8507-B8137D71F0D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A422C4C-41E0-4FDE-AF1E-04CAE389BC43}" type="pres">
      <dgm:prSet presAssocID="{A7EB2C5D-DD27-4FC8-A959-6FAEA2B75A58}" presName="hierRoot1" presStyleCnt="0"/>
      <dgm:spPr/>
    </dgm:pt>
    <dgm:pt modelId="{1824398C-6A16-46B3-AEED-329CFE143E75}" type="pres">
      <dgm:prSet presAssocID="{A7EB2C5D-DD27-4FC8-A959-6FAEA2B75A58}" presName="composite" presStyleCnt="0"/>
      <dgm:spPr/>
    </dgm:pt>
    <dgm:pt modelId="{FCE3846E-7496-4CE1-A310-9FF14ED76D9F}" type="pres">
      <dgm:prSet presAssocID="{A7EB2C5D-DD27-4FC8-A959-6FAEA2B75A58}" presName="background" presStyleLbl="node0" presStyleIdx="0" presStyleCnt="3"/>
      <dgm:spPr/>
    </dgm:pt>
    <dgm:pt modelId="{AB693986-13E2-48FF-A1F1-F068F7CCB3FD}" type="pres">
      <dgm:prSet presAssocID="{A7EB2C5D-DD27-4FC8-A959-6FAEA2B75A58}" presName="text" presStyleLbl="fgAcc0" presStyleIdx="0" presStyleCnt="3">
        <dgm:presLayoutVars>
          <dgm:chPref val="3"/>
        </dgm:presLayoutVars>
      </dgm:prSet>
      <dgm:spPr/>
    </dgm:pt>
    <dgm:pt modelId="{B8D34E6D-327B-4C04-9DA1-DAFD060D8BF6}" type="pres">
      <dgm:prSet presAssocID="{A7EB2C5D-DD27-4FC8-A959-6FAEA2B75A58}" presName="hierChild2" presStyleCnt="0"/>
      <dgm:spPr/>
    </dgm:pt>
    <dgm:pt modelId="{4A0B4BF2-D3F4-4BAC-A5CF-7205AE41896D}" type="pres">
      <dgm:prSet presAssocID="{66C79F0D-1EBD-4599-B3C8-B0479321D1B8}" presName="hierRoot1" presStyleCnt="0"/>
      <dgm:spPr/>
    </dgm:pt>
    <dgm:pt modelId="{B873CD16-AAFE-4813-93D7-8700C554D6A6}" type="pres">
      <dgm:prSet presAssocID="{66C79F0D-1EBD-4599-B3C8-B0479321D1B8}" presName="composite" presStyleCnt="0"/>
      <dgm:spPr/>
    </dgm:pt>
    <dgm:pt modelId="{2C4F5FB5-2517-4366-90CB-A8FDEC089B4C}" type="pres">
      <dgm:prSet presAssocID="{66C79F0D-1EBD-4599-B3C8-B0479321D1B8}" presName="background" presStyleLbl="node0" presStyleIdx="1" presStyleCnt="3"/>
      <dgm:spPr/>
    </dgm:pt>
    <dgm:pt modelId="{E5630F5A-F8F4-4CC1-B361-4BB0906923A7}" type="pres">
      <dgm:prSet presAssocID="{66C79F0D-1EBD-4599-B3C8-B0479321D1B8}" presName="text" presStyleLbl="fgAcc0" presStyleIdx="1" presStyleCnt="3">
        <dgm:presLayoutVars>
          <dgm:chPref val="3"/>
        </dgm:presLayoutVars>
      </dgm:prSet>
      <dgm:spPr/>
    </dgm:pt>
    <dgm:pt modelId="{9A7D80F8-F084-463A-864E-0AC0989A6ACB}" type="pres">
      <dgm:prSet presAssocID="{66C79F0D-1EBD-4599-B3C8-B0479321D1B8}" presName="hierChild2" presStyleCnt="0"/>
      <dgm:spPr/>
    </dgm:pt>
    <dgm:pt modelId="{958E5559-4C3B-4DF4-9F9F-964599FFB511}" type="pres">
      <dgm:prSet presAssocID="{8816BE29-5900-4853-99E9-CDCDCC2669B5}" presName="hierRoot1" presStyleCnt="0"/>
      <dgm:spPr/>
    </dgm:pt>
    <dgm:pt modelId="{5885379B-0F1D-46F8-84AC-2C35A2B2B068}" type="pres">
      <dgm:prSet presAssocID="{8816BE29-5900-4853-99E9-CDCDCC2669B5}" presName="composite" presStyleCnt="0"/>
      <dgm:spPr/>
    </dgm:pt>
    <dgm:pt modelId="{1498E0BA-ABA5-43AA-870B-10C2F3D43BA5}" type="pres">
      <dgm:prSet presAssocID="{8816BE29-5900-4853-99E9-CDCDCC2669B5}" presName="background" presStyleLbl="node0" presStyleIdx="2" presStyleCnt="3"/>
      <dgm:spPr/>
    </dgm:pt>
    <dgm:pt modelId="{5D2A922F-23F6-41C7-8578-E6930552CE6B}" type="pres">
      <dgm:prSet presAssocID="{8816BE29-5900-4853-99E9-CDCDCC2669B5}" presName="text" presStyleLbl="fgAcc0" presStyleIdx="2" presStyleCnt="3">
        <dgm:presLayoutVars>
          <dgm:chPref val="3"/>
        </dgm:presLayoutVars>
      </dgm:prSet>
      <dgm:spPr/>
    </dgm:pt>
    <dgm:pt modelId="{604E0D47-1B51-4A14-B55D-78AF0F767FC8}" type="pres">
      <dgm:prSet presAssocID="{8816BE29-5900-4853-99E9-CDCDCC2669B5}" presName="hierChild2" presStyleCnt="0"/>
      <dgm:spPr/>
    </dgm:pt>
  </dgm:ptLst>
  <dgm:cxnLst>
    <dgm:cxn modelId="{A5B01406-9229-4D00-AAE0-2191489D4A73}" srcId="{8287E3BF-3618-48DC-8507-B8137D71F0DB}" destId="{8816BE29-5900-4853-99E9-CDCDCC2669B5}" srcOrd="2" destOrd="0" parTransId="{999DDDBD-40C1-403D-A2B4-E2E45A072F69}" sibTransId="{74DCE781-8185-435C-8203-943FDCDC3ABD}"/>
    <dgm:cxn modelId="{5581340B-84A0-4FB0-B4C1-FD80100B4F5A}" type="presOf" srcId="{8287E3BF-3618-48DC-8507-B8137D71F0DB}" destId="{F8F6690A-F145-4C71-B33E-EABF84AD1903}" srcOrd="0" destOrd="0" presId="urn:microsoft.com/office/officeart/2005/8/layout/hierarchy1"/>
    <dgm:cxn modelId="{FF69DC22-72D2-45B4-8CE5-3B8ED619EDE6}" type="presOf" srcId="{66C79F0D-1EBD-4599-B3C8-B0479321D1B8}" destId="{E5630F5A-F8F4-4CC1-B361-4BB0906923A7}" srcOrd="0" destOrd="0" presId="urn:microsoft.com/office/officeart/2005/8/layout/hierarchy1"/>
    <dgm:cxn modelId="{59BA8764-CEBF-4A81-B6FC-D1951BCB4199}" srcId="{8287E3BF-3618-48DC-8507-B8137D71F0DB}" destId="{A7EB2C5D-DD27-4FC8-A959-6FAEA2B75A58}" srcOrd="0" destOrd="0" parTransId="{7209CDD3-99F0-4CC8-9A4D-30CE6239AA58}" sibTransId="{D6409EAC-0126-4B6A-8216-DBF4F83A9373}"/>
    <dgm:cxn modelId="{00B52E79-B665-4D5A-B282-47CA2CB9EDCE}" srcId="{8287E3BF-3618-48DC-8507-B8137D71F0DB}" destId="{66C79F0D-1EBD-4599-B3C8-B0479321D1B8}" srcOrd="1" destOrd="0" parTransId="{B2261D66-0F1B-4F7C-A170-DAA7B470EC23}" sibTransId="{8232239E-7C98-4F6C-89D0-74817EFE1B38}"/>
    <dgm:cxn modelId="{0C28BBB8-1CDA-4261-BE59-1A6D8A1FBF16}" type="presOf" srcId="{8816BE29-5900-4853-99E9-CDCDCC2669B5}" destId="{5D2A922F-23F6-41C7-8578-E6930552CE6B}" srcOrd="0" destOrd="0" presId="urn:microsoft.com/office/officeart/2005/8/layout/hierarchy1"/>
    <dgm:cxn modelId="{D31AEDE1-12E4-4C2B-B005-DE670D19C5E9}" type="presOf" srcId="{A7EB2C5D-DD27-4FC8-A959-6FAEA2B75A58}" destId="{AB693986-13E2-48FF-A1F1-F068F7CCB3FD}" srcOrd="0" destOrd="0" presId="urn:microsoft.com/office/officeart/2005/8/layout/hierarchy1"/>
    <dgm:cxn modelId="{28EFB37F-3974-4ADD-9CAB-0FC9035E9904}" type="presParOf" srcId="{F8F6690A-F145-4C71-B33E-EABF84AD1903}" destId="{2A422C4C-41E0-4FDE-AF1E-04CAE389BC43}" srcOrd="0" destOrd="0" presId="urn:microsoft.com/office/officeart/2005/8/layout/hierarchy1"/>
    <dgm:cxn modelId="{24CE56C0-6E82-48AC-87F7-52E7F71530F3}" type="presParOf" srcId="{2A422C4C-41E0-4FDE-AF1E-04CAE389BC43}" destId="{1824398C-6A16-46B3-AEED-329CFE143E75}" srcOrd="0" destOrd="0" presId="urn:microsoft.com/office/officeart/2005/8/layout/hierarchy1"/>
    <dgm:cxn modelId="{FFDBA6B8-5686-4DD1-8C5A-A29EA68D4E8E}" type="presParOf" srcId="{1824398C-6A16-46B3-AEED-329CFE143E75}" destId="{FCE3846E-7496-4CE1-A310-9FF14ED76D9F}" srcOrd="0" destOrd="0" presId="urn:microsoft.com/office/officeart/2005/8/layout/hierarchy1"/>
    <dgm:cxn modelId="{31120703-EEE1-4BFE-905E-CDBC04E6C81A}" type="presParOf" srcId="{1824398C-6A16-46B3-AEED-329CFE143E75}" destId="{AB693986-13E2-48FF-A1F1-F068F7CCB3FD}" srcOrd="1" destOrd="0" presId="urn:microsoft.com/office/officeart/2005/8/layout/hierarchy1"/>
    <dgm:cxn modelId="{6F679CE3-D282-4B22-BA5F-6ED426D94D0F}" type="presParOf" srcId="{2A422C4C-41E0-4FDE-AF1E-04CAE389BC43}" destId="{B8D34E6D-327B-4C04-9DA1-DAFD060D8BF6}" srcOrd="1" destOrd="0" presId="urn:microsoft.com/office/officeart/2005/8/layout/hierarchy1"/>
    <dgm:cxn modelId="{77DDCD2F-3A4B-4D1C-805F-F36ECB739630}" type="presParOf" srcId="{F8F6690A-F145-4C71-B33E-EABF84AD1903}" destId="{4A0B4BF2-D3F4-4BAC-A5CF-7205AE41896D}" srcOrd="1" destOrd="0" presId="urn:microsoft.com/office/officeart/2005/8/layout/hierarchy1"/>
    <dgm:cxn modelId="{F8082E76-6ED4-4881-B2E0-EE5275D36742}" type="presParOf" srcId="{4A0B4BF2-D3F4-4BAC-A5CF-7205AE41896D}" destId="{B873CD16-AAFE-4813-93D7-8700C554D6A6}" srcOrd="0" destOrd="0" presId="urn:microsoft.com/office/officeart/2005/8/layout/hierarchy1"/>
    <dgm:cxn modelId="{EAB8C439-8D47-4894-86AC-750D55A1C77F}" type="presParOf" srcId="{B873CD16-AAFE-4813-93D7-8700C554D6A6}" destId="{2C4F5FB5-2517-4366-90CB-A8FDEC089B4C}" srcOrd="0" destOrd="0" presId="urn:microsoft.com/office/officeart/2005/8/layout/hierarchy1"/>
    <dgm:cxn modelId="{473FBF94-2423-4431-9F0B-30B4770092BB}" type="presParOf" srcId="{B873CD16-AAFE-4813-93D7-8700C554D6A6}" destId="{E5630F5A-F8F4-4CC1-B361-4BB0906923A7}" srcOrd="1" destOrd="0" presId="urn:microsoft.com/office/officeart/2005/8/layout/hierarchy1"/>
    <dgm:cxn modelId="{75311E17-3724-42E0-83F8-6409DAD48527}" type="presParOf" srcId="{4A0B4BF2-D3F4-4BAC-A5CF-7205AE41896D}" destId="{9A7D80F8-F084-463A-864E-0AC0989A6ACB}" srcOrd="1" destOrd="0" presId="urn:microsoft.com/office/officeart/2005/8/layout/hierarchy1"/>
    <dgm:cxn modelId="{69160A97-50C4-4B38-84B8-5D3829A36DF7}" type="presParOf" srcId="{F8F6690A-F145-4C71-B33E-EABF84AD1903}" destId="{958E5559-4C3B-4DF4-9F9F-964599FFB511}" srcOrd="2" destOrd="0" presId="urn:microsoft.com/office/officeart/2005/8/layout/hierarchy1"/>
    <dgm:cxn modelId="{D096A253-428A-4188-B3D1-01B6B20D2474}" type="presParOf" srcId="{958E5559-4C3B-4DF4-9F9F-964599FFB511}" destId="{5885379B-0F1D-46F8-84AC-2C35A2B2B068}" srcOrd="0" destOrd="0" presId="urn:microsoft.com/office/officeart/2005/8/layout/hierarchy1"/>
    <dgm:cxn modelId="{7E1F2965-139A-4480-A9A8-E1F3F2974CE5}" type="presParOf" srcId="{5885379B-0F1D-46F8-84AC-2C35A2B2B068}" destId="{1498E0BA-ABA5-43AA-870B-10C2F3D43BA5}" srcOrd="0" destOrd="0" presId="urn:microsoft.com/office/officeart/2005/8/layout/hierarchy1"/>
    <dgm:cxn modelId="{4EF9D0E3-526B-43A1-949C-55FDA0296600}" type="presParOf" srcId="{5885379B-0F1D-46F8-84AC-2C35A2B2B068}" destId="{5D2A922F-23F6-41C7-8578-E6930552CE6B}" srcOrd="1" destOrd="0" presId="urn:microsoft.com/office/officeart/2005/8/layout/hierarchy1"/>
    <dgm:cxn modelId="{0E007DCE-45CF-4EEC-A53F-E44AFDD4D704}" type="presParOf" srcId="{958E5559-4C3B-4DF4-9F9F-964599FFB511}" destId="{604E0D47-1B51-4A14-B55D-78AF0F767FC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87E3BF-3618-48DC-8507-B8137D71F0D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7EB2C5D-DD27-4FC8-A959-6FAEA2B75A58}">
      <dgm:prSet/>
      <dgm:spPr/>
      <dgm:t>
        <a:bodyPr/>
        <a:lstStyle/>
        <a:p>
          <a:r>
            <a:rPr lang="fr-FR" dirty="0"/>
            <a:t>Base de données</a:t>
          </a:r>
          <a:endParaRPr lang="en-US" dirty="0"/>
        </a:p>
      </dgm:t>
    </dgm:pt>
    <dgm:pt modelId="{7209CDD3-99F0-4CC8-9A4D-30CE6239AA58}" type="parTrans" cxnId="{59BA8764-CEBF-4A81-B6FC-D1951BCB4199}">
      <dgm:prSet/>
      <dgm:spPr/>
      <dgm:t>
        <a:bodyPr/>
        <a:lstStyle/>
        <a:p>
          <a:endParaRPr lang="en-US"/>
        </a:p>
      </dgm:t>
    </dgm:pt>
    <dgm:pt modelId="{D6409EAC-0126-4B6A-8216-DBF4F83A9373}" type="sibTrans" cxnId="{59BA8764-CEBF-4A81-B6FC-D1951BCB4199}">
      <dgm:prSet/>
      <dgm:spPr/>
      <dgm:t>
        <a:bodyPr/>
        <a:lstStyle/>
        <a:p>
          <a:endParaRPr lang="en-US"/>
        </a:p>
      </dgm:t>
    </dgm:pt>
    <dgm:pt modelId="{66C79F0D-1EBD-4599-B3C8-B0479321D1B8}">
      <dgm:prSet/>
      <dgm:spPr/>
      <dgm:t>
        <a:bodyPr/>
        <a:lstStyle/>
        <a:p>
          <a:r>
            <a:rPr lang="fr-FR"/>
            <a:t>PVP</a:t>
          </a:r>
          <a:endParaRPr lang="en-US"/>
        </a:p>
      </dgm:t>
    </dgm:pt>
    <dgm:pt modelId="{B2261D66-0F1B-4F7C-A170-DAA7B470EC23}" type="parTrans" cxnId="{00B52E79-B665-4D5A-B282-47CA2CB9EDCE}">
      <dgm:prSet/>
      <dgm:spPr/>
      <dgm:t>
        <a:bodyPr/>
        <a:lstStyle/>
        <a:p>
          <a:endParaRPr lang="en-US"/>
        </a:p>
      </dgm:t>
    </dgm:pt>
    <dgm:pt modelId="{8232239E-7C98-4F6C-89D0-74817EFE1B38}" type="sibTrans" cxnId="{00B52E79-B665-4D5A-B282-47CA2CB9EDCE}">
      <dgm:prSet/>
      <dgm:spPr/>
      <dgm:t>
        <a:bodyPr/>
        <a:lstStyle/>
        <a:p>
          <a:endParaRPr lang="en-US"/>
        </a:p>
      </dgm:t>
    </dgm:pt>
    <dgm:pt modelId="{8816BE29-5900-4853-99E9-CDCDCC2669B5}">
      <dgm:prSet/>
      <dgm:spPr/>
      <dgm:t>
        <a:bodyPr/>
        <a:lstStyle/>
        <a:p>
          <a:r>
            <a:rPr lang="fr-FR"/>
            <a:t>PVE</a:t>
          </a:r>
          <a:endParaRPr lang="en-US"/>
        </a:p>
      </dgm:t>
    </dgm:pt>
    <dgm:pt modelId="{999DDDBD-40C1-403D-A2B4-E2E45A072F69}" type="parTrans" cxnId="{A5B01406-9229-4D00-AAE0-2191489D4A73}">
      <dgm:prSet/>
      <dgm:spPr/>
      <dgm:t>
        <a:bodyPr/>
        <a:lstStyle/>
        <a:p>
          <a:endParaRPr lang="en-US"/>
        </a:p>
      </dgm:t>
    </dgm:pt>
    <dgm:pt modelId="{74DCE781-8185-435C-8203-943FDCDC3ABD}" type="sibTrans" cxnId="{A5B01406-9229-4D00-AAE0-2191489D4A73}">
      <dgm:prSet/>
      <dgm:spPr/>
      <dgm:t>
        <a:bodyPr/>
        <a:lstStyle/>
        <a:p>
          <a:endParaRPr lang="en-US"/>
        </a:p>
      </dgm:t>
    </dgm:pt>
    <dgm:pt modelId="{F8F6690A-F145-4C71-B33E-EABF84AD1903}" type="pres">
      <dgm:prSet presAssocID="{8287E3BF-3618-48DC-8507-B8137D71F0D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A422C4C-41E0-4FDE-AF1E-04CAE389BC43}" type="pres">
      <dgm:prSet presAssocID="{A7EB2C5D-DD27-4FC8-A959-6FAEA2B75A58}" presName="hierRoot1" presStyleCnt="0"/>
      <dgm:spPr/>
    </dgm:pt>
    <dgm:pt modelId="{1824398C-6A16-46B3-AEED-329CFE143E75}" type="pres">
      <dgm:prSet presAssocID="{A7EB2C5D-DD27-4FC8-A959-6FAEA2B75A58}" presName="composite" presStyleCnt="0"/>
      <dgm:spPr/>
    </dgm:pt>
    <dgm:pt modelId="{FCE3846E-7496-4CE1-A310-9FF14ED76D9F}" type="pres">
      <dgm:prSet presAssocID="{A7EB2C5D-DD27-4FC8-A959-6FAEA2B75A58}" presName="background" presStyleLbl="node0" presStyleIdx="0" presStyleCnt="3"/>
      <dgm:spPr/>
    </dgm:pt>
    <dgm:pt modelId="{AB693986-13E2-48FF-A1F1-F068F7CCB3FD}" type="pres">
      <dgm:prSet presAssocID="{A7EB2C5D-DD27-4FC8-A959-6FAEA2B75A58}" presName="text" presStyleLbl="fgAcc0" presStyleIdx="0" presStyleCnt="3">
        <dgm:presLayoutVars>
          <dgm:chPref val="3"/>
        </dgm:presLayoutVars>
      </dgm:prSet>
      <dgm:spPr/>
    </dgm:pt>
    <dgm:pt modelId="{B8D34E6D-327B-4C04-9DA1-DAFD060D8BF6}" type="pres">
      <dgm:prSet presAssocID="{A7EB2C5D-DD27-4FC8-A959-6FAEA2B75A58}" presName="hierChild2" presStyleCnt="0"/>
      <dgm:spPr/>
    </dgm:pt>
    <dgm:pt modelId="{4A0B4BF2-D3F4-4BAC-A5CF-7205AE41896D}" type="pres">
      <dgm:prSet presAssocID="{66C79F0D-1EBD-4599-B3C8-B0479321D1B8}" presName="hierRoot1" presStyleCnt="0"/>
      <dgm:spPr/>
    </dgm:pt>
    <dgm:pt modelId="{B873CD16-AAFE-4813-93D7-8700C554D6A6}" type="pres">
      <dgm:prSet presAssocID="{66C79F0D-1EBD-4599-B3C8-B0479321D1B8}" presName="composite" presStyleCnt="0"/>
      <dgm:spPr/>
    </dgm:pt>
    <dgm:pt modelId="{2C4F5FB5-2517-4366-90CB-A8FDEC089B4C}" type="pres">
      <dgm:prSet presAssocID="{66C79F0D-1EBD-4599-B3C8-B0479321D1B8}" presName="background" presStyleLbl="node0" presStyleIdx="1" presStyleCnt="3"/>
      <dgm:spPr/>
    </dgm:pt>
    <dgm:pt modelId="{E5630F5A-F8F4-4CC1-B361-4BB0906923A7}" type="pres">
      <dgm:prSet presAssocID="{66C79F0D-1EBD-4599-B3C8-B0479321D1B8}" presName="text" presStyleLbl="fgAcc0" presStyleIdx="1" presStyleCnt="3">
        <dgm:presLayoutVars>
          <dgm:chPref val="3"/>
        </dgm:presLayoutVars>
      </dgm:prSet>
      <dgm:spPr/>
    </dgm:pt>
    <dgm:pt modelId="{9A7D80F8-F084-463A-864E-0AC0989A6ACB}" type="pres">
      <dgm:prSet presAssocID="{66C79F0D-1EBD-4599-B3C8-B0479321D1B8}" presName="hierChild2" presStyleCnt="0"/>
      <dgm:spPr/>
    </dgm:pt>
    <dgm:pt modelId="{958E5559-4C3B-4DF4-9F9F-964599FFB511}" type="pres">
      <dgm:prSet presAssocID="{8816BE29-5900-4853-99E9-CDCDCC2669B5}" presName="hierRoot1" presStyleCnt="0"/>
      <dgm:spPr/>
    </dgm:pt>
    <dgm:pt modelId="{5885379B-0F1D-46F8-84AC-2C35A2B2B068}" type="pres">
      <dgm:prSet presAssocID="{8816BE29-5900-4853-99E9-CDCDCC2669B5}" presName="composite" presStyleCnt="0"/>
      <dgm:spPr/>
    </dgm:pt>
    <dgm:pt modelId="{1498E0BA-ABA5-43AA-870B-10C2F3D43BA5}" type="pres">
      <dgm:prSet presAssocID="{8816BE29-5900-4853-99E9-CDCDCC2669B5}" presName="background" presStyleLbl="node0" presStyleIdx="2" presStyleCnt="3"/>
      <dgm:spPr/>
    </dgm:pt>
    <dgm:pt modelId="{5D2A922F-23F6-41C7-8578-E6930552CE6B}" type="pres">
      <dgm:prSet presAssocID="{8816BE29-5900-4853-99E9-CDCDCC2669B5}" presName="text" presStyleLbl="fgAcc0" presStyleIdx="2" presStyleCnt="3">
        <dgm:presLayoutVars>
          <dgm:chPref val="3"/>
        </dgm:presLayoutVars>
      </dgm:prSet>
      <dgm:spPr/>
    </dgm:pt>
    <dgm:pt modelId="{604E0D47-1B51-4A14-B55D-78AF0F767FC8}" type="pres">
      <dgm:prSet presAssocID="{8816BE29-5900-4853-99E9-CDCDCC2669B5}" presName="hierChild2" presStyleCnt="0"/>
      <dgm:spPr/>
    </dgm:pt>
  </dgm:ptLst>
  <dgm:cxnLst>
    <dgm:cxn modelId="{A5B01406-9229-4D00-AAE0-2191489D4A73}" srcId="{8287E3BF-3618-48DC-8507-B8137D71F0DB}" destId="{8816BE29-5900-4853-99E9-CDCDCC2669B5}" srcOrd="2" destOrd="0" parTransId="{999DDDBD-40C1-403D-A2B4-E2E45A072F69}" sibTransId="{74DCE781-8185-435C-8203-943FDCDC3ABD}"/>
    <dgm:cxn modelId="{5581340B-84A0-4FB0-B4C1-FD80100B4F5A}" type="presOf" srcId="{8287E3BF-3618-48DC-8507-B8137D71F0DB}" destId="{F8F6690A-F145-4C71-B33E-EABF84AD1903}" srcOrd="0" destOrd="0" presId="urn:microsoft.com/office/officeart/2005/8/layout/hierarchy1"/>
    <dgm:cxn modelId="{FF69DC22-72D2-45B4-8CE5-3B8ED619EDE6}" type="presOf" srcId="{66C79F0D-1EBD-4599-B3C8-B0479321D1B8}" destId="{E5630F5A-F8F4-4CC1-B361-4BB0906923A7}" srcOrd="0" destOrd="0" presId="urn:microsoft.com/office/officeart/2005/8/layout/hierarchy1"/>
    <dgm:cxn modelId="{59BA8764-CEBF-4A81-B6FC-D1951BCB4199}" srcId="{8287E3BF-3618-48DC-8507-B8137D71F0DB}" destId="{A7EB2C5D-DD27-4FC8-A959-6FAEA2B75A58}" srcOrd="0" destOrd="0" parTransId="{7209CDD3-99F0-4CC8-9A4D-30CE6239AA58}" sibTransId="{D6409EAC-0126-4B6A-8216-DBF4F83A9373}"/>
    <dgm:cxn modelId="{00B52E79-B665-4D5A-B282-47CA2CB9EDCE}" srcId="{8287E3BF-3618-48DC-8507-B8137D71F0DB}" destId="{66C79F0D-1EBD-4599-B3C8-B0479321D1B8}" srcOrd="1" destOrd="0" parTransId="{B2261D66-0F1B-4F7C-A170-DAA7B470EC23}" sibTransId="{8232239E-7C98-4F6C-89D0-74817EFE1B38}"/>
    <dgm:cxn modelId="{0C28BBB8-1CDA-4261-BE59-1A6D8A1FBF16}" type="presOf" srcId="{8816BE29-5900-4853-99E9-CDCDCC2669B5}" destId="{5D2A922F-23F6-41C7-8578-E6930552CE6B}" srcOrd="0" destOrd="0" presId="urn:microsoft.com/office/officeart/2005/8/layout/hierarchy1"/>
    <dgm:cxn modelId="{D31AEDE1-12E4-4C2B-B005-DE670D19C5E9}" type="presOf" srcId="{A7EB2C5D-DD27-4FC8-A959-6FAEA2B75A58}" destId="{AB693986-13E2-48FF-A1F1-F068F7CCB3FD}" srcOrd="0" destOrd="0" presId="urn:microsoft.com/office/officeart/2005/8/layout/hierarchy1"/>
    <dgm:cxn modelId="{28EFB37F-3974-4ADD-9CAB-0FC9035E9904}" type="presParOf" srcId="{F8F6690A-F145-4C71-B33E-EABF84AD1903}" destId="{2A422C4C-41E0-4FDE-AF1E-04CAE389BC43}" srcOrd="0" destOrd="0" presId="urn:microsoft.com/office/officeart/2005/8/layout/hierarchy1"/>
    <dgm:cxn modelId="{24CE56C0-6E82-48AC-87F7-52E7F71530F3}" type="presParOf" srcId="{2A422C4C-41E0-4FDE-AF1E-04CAE389BC43}" destId="{1824398C-6A16-46B3-AEED-329CFE143E75}" srcOrd="0" destOrd="0" presId="urn:microsoft.com/office/officeart/2005/8/layout/hierarchy1"/>
    <dgm:cxn modelId="{FFDBA6B8-5686-4DD1-8C5A-A29EA68D4E8E}" type="presParOf" srcId="{1824398C-6A16-46B3-AEED-329CFE143E75}" destId="{FCE3846E-7496-4CE1-A310-9FF14ED76D9F}" srcOrd="0" destOrd="0" presId="urn:microsoft.com/office/officeart/2005/8/layout/hierarchy1"/>
    <dgm:cxn modelId="{31120703-EEE1-4BFE-905E-CDBC04E6C81A}" type="presParOf" srcId="{1824398C-6A16-46B3-AEED-329CFE143E75}" destId="{AB693986-13E2-48FF-A1F1-F068F7CCB3FD}" srcOrd="1" destOrd="0" presId="urn:microsoft.com/office/officeart/2005/8/layout/hierarchy1"/>
    <dgm:cxn modelId="{6F679CE3-D282-4B22-BA5F-6ED426D94D0F}" type="presParOf" srcId="{2A422C4C-41E0-4FDE-AF1E-04CAE389BC43}" destId="{B8D34E6D-327B-4C04-9DA1-DAFD060D8BF6}" srcOrd="1" destOrd="0" presId="urn:microsoft.com/office/officeart/2005/8/layout/hierarchy1"/>
    <dgm:cxn modelId="{77DDCD2F-3A4B-4D1C-805F-F36ECB739630}" type="presParOf" srcId="{F8F6690A-F145-4C71-B33E-EABF84AD1903}" destId="{4A0B4BF2-D3F4-4BAC-A5CF-7205AE41896D}" srcOrd="1" destOrd="0" presId="urn:microsoft.com/office/officeart/2005/8/layout/hierarchy1"/>
    <dgm:cxn modelId="{F8082E76-6ED4-4881-B2E0-EE5275D36742}" type="presParOf" srcId="{4A0B4BF2-D3F4-4BAC-A5CF-7205AE41896D}" destId="{B873CD16-AAFE-4813-93D7-8700C554D6A6}" srcOrd="0" destOrd="0" presId="urn:microsoft.com/office/officeart/2005/8/layout/hierarchy1"/>
    <dgm:cxn modelId="{EAB8C439-8D47-4894-86AC-750D55A1C77F}" type="presParOf" srcId="{B873CD16-AAFE-4813-93D7-8700C554D6A6}" destId="{2C4F5FB5-2517-4366-90CB-A8FDEC089B4C}" srcOrd="0" destOrd="0" presId="urn:microsoft.com/office/officeart/2005/8/layout/hierarchy1"/>
    <dgm:cxn modelId="{473FBF94-2423-4431-9F0B-30B4770092BB}" type="presParOf" srcId="{B873CD16-AAFE-4813-93D7-8700C554D6A6}" destId="{E5630F5A-F8F4-4CC1-B361-4BB0906923A7}" srcOrd="1" destOrd="0" presId="urn:microsoft.com/office/officeart/2005/8/layout/hierarchy1"/>
    <dgm:cxn modelId="{75311E17-3724-42E0-83F8-6409DAD48527}" type="presParOf" srcId="{4A0B4BF2-D3F4-4BAC-A5CF-7205AE41896D}" destId="{9A7D80F8-F084-463A-864E-0AC0989A6ACB}" srcOrd="1" destOrd="0" presId="urn:microsoft.com/office/officeart/2005/8/layout/hierarchy1"/>
    <dgm:cxn modelId="{69160A97-50C4-4B38-84B8-5D3829A36DF7}" type="presParOf" srcId="{F8F6690A-F145-4C71-B33E-EABF84AD1903}" destId="{958E5559-4C3B-4DF4-9F9F-964599FFB511}" srcOrd="2" destOrd="0" presId="urn:microsoft.com/office/officeart/2005/8/layout/hierarchy1"/>
    <dgm:cxn modelId="{D096A253-428A-4188-B3D1-01B6B20D2474}" type="presParOf" srcId="{958E5559-4C3B-4DF4-9F9F-964599FFB511}" destId="{5885379B-0F1D-46F8-84AC-2C35A2B2B068}" srcOrd="0" destOrd="0" presId="urn:microsoft.com/office/officeart/2005/8/layout/hierarchy1"/>
    <dgm:cxn modelId="{7E1F2965-139A-4480-A9A8-E1F3F2974CE5}" type="presParOf" srcId="{5885379B-0F1D-46F8-84AC-2C35A2B2B068}" destId="{1498E0BA-ABA5-43AA-870B-10C2F3D43BA5}" srcOrd="0" destOrd="0" presId="urn:microsoft.com/office/officeart/2005/8/layout/hierarchy1"/>
    <dgm:cxn modelId="{4EF9D0E3-526B-43A1-949C-55FDA0296600}" type="presParOf" srcId="{5885379B-0F1D-46F8-84AC-2C35A2B2B068}" destId="{5D2A922F-23F6-41C7-8578-E6930552CE6B}" srcOrd="1" destOrd="0" presId="urn:microsoft.com/office/officeart/2005/8/layout/hierarchy1"/>
    <dgm:cxn modelId="{0E007DCE-45CF-4EEC-A53F-E44AFDD4D704}" type="presParOf" srcId="{958E5559-4C3B-4DF4-9F9F-964599FFB511}" destId="{604E0D47-1B51-4A14-B55D-78AF0F767FC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87E3BF-3618-48DC-8507-B8137D71F0D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7EB2C5D-DD27-4FC8-A959-6FAEA2B75A58}">
      <dgm:prSet/>
      <dgm:spPr/>
      <dgm:t>
        <a:bodyPr/>
        <a:lstStyle/>
        <a:p>
          <a:r>
            <a:rPr lang="fr-FR"/>
            <a:t>Base de données</a:t>
          </a:r>
          <a:endParaRPr lang="en-US" dirty="0"/>
        </a:p>
      </dgm:t>
    </dgm:pt>
    <dgm:pt modelId="{7209CDD3-99F0-4CC8-9A4D-30CE6239AA58}" type="parTrans" cxnId="{59BA8764-CEBF-4A81-B6FC-D1951BCB4199}">
      <dgm:prSet/>
      <dgm:spPr/>
      <dgm:t>
        <a:bodyPr/>
        <a:lstStyle/>
        <a:p>
          <a:endParaRPr lang="en-US"/>
        </a:p>
      </dgm:t>
    </dgm:pt>
    <dgm:pt modelId="{D6409EAC-0126-4B6A-8216-DBF4F83A9373}" type="sibTrans" cxnId="{59BA8764-CEBF-4A81-B6FC-D1951BCB4199}">
      <dgm:prSet/>
      <dgm:spPr/>
      <dgm:t>
        <a:bodyPr/>
        <a:lstStyle/>
        <a:p>
          <a:endParaRPr lang="en-US"/>
        </a:p>
      </dgm:t>
    </dgm:pt>
    <dgm:pt modelId="{66C79F0D-1EBD-4599-B3C8-B0479321D1B8}">
      <dgm:prSet/>
      <dgm:spPr/>
      <dgm:t>
        <a:bodyPr/>
        <a:lstStyle/>
        <a:p>
          <a:r>
            <a:rPr lang="fr-FR"/>
            <a:t>PVP</a:t>
          </a:r>
          <a:endParaRPr lang="en-US"/>
        </a:p>
      </dgm:t>
    </dgm:pt>
    <dgm:pt modelId="{B2261D66-0F1B-4F7C-A170-DAA7B470EC23}" type="parTrans" cxnId="{00B52E79-B665-4D5A-B282-47CA2CB9EDCE}">
      <dgm:prSet/>
      <dgm:spPr/>
      <dgm:t>
        <a:bodyPr/>
        <a:lstStyle/>
        <a:p>
          <a:endParaRPr lang="en-US"/>
        </a:p>
      </dgm:t>
    </dgm:pt>
    <dgm:pt modelId="{8232239E-7C98-4F6C-89D0-74817EFE1B38}" type="sibTrans" cxnId="{00B52E79-B665-4D5A-B282-47CA2CB9EDCE}">
      <dgm:prSet/>
      <dgm:spPr/>
      <dgm:t>
        <a:bodyPr/>
        <a:lstStyle/>
        <a:p>
          <a:endParaRPr lang="en-US"/>
        </a:p>
      </dgm:t>
    </dgm:pt>
    <dgm:pt modelId="{8816BE29-5900-4853-99E9-CDCDCC2669B5}">
      <dgm:prSet/>
      <dgm:spPr/>
      <dgm:t>
        <a:bodyPr/>
        <a:lstStyle/>
        <a:p>
          <a:r>
            <a:rPr lang="fr-FR"/>
            <a:t>PVE</a:t>
          </a:r>
          <a:endParaRPr lang="en-US"/>
        </a:p>
      </dgm:t>
    </dgm:pt>
    <dgm:pt modelId="{999DDDBD-40C1-403D-A2B4-E2E45A072F69}" type="parTrans" cxnId="{A5B01406-9229-4D00-AAE0-2191489D4A73}">
      <dgm:prSet/>
      <dgm:spPr/>
      <dgm:t>
        <a:bodyPr/>
        <a:lstStyle/>
        <a:p>
          <a:endParaRPr lang="en-US"/>
        </a:p>
      </dgm:t>
    </dgm:pt>
    <dgm:pt modelId="{74DCE781-8185-435C-8203-943FDCDC3ABD}" type="sibTrans" cxnId="{A5B01406-9229-4D00-AAE0-2191489D4A73}">
      <dgm:prSet/>
      <dgm:spPr/>
      <dgm:t>
        <a:bodyPr/>
        <a:lstStyle/>
        <a:p>
          <a:endParaRPr lang="en-US"/>
        </a:p>
      </dgm:t>
    </dgm:pt>
    <dgm:pt modelId="{F8F6690A-F145-4C71-B33E-EABF84AD1903}" type="pres">
      <dgm:prSet presAssocID="{8287E3BF-3618-48DC-8507-B8137D71F0D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A422C4C-41E0-4FDE-AF1E-04CAE389BC43}" type="pres">
      <dgm:prSet presAssocID="{A7EB2C5D-DD27-4FC8-A959-6FAEA2B75A58}" presName="hierRoot1" presStyleCnt="0"/>
      <dgm:spPr/>
    </dgm:pt>
    <dgm:pt modelId="{1824398C-6A16-46B3-AEED-329CFE143E75}" type="pres">
      <dgm:prSet presAssocID="{A7EB2C5D-DD27-4FC8-A959-6FAEA2B75A58}" presName="composite" presStyleCnt="0"/>
      <dgm:spPr/>
    </dgm:pt>
    <dgm:pt modelId="{FCE3846E-7496-4CE1-A310-9FF14ED76D9F}" type="pres">
      <dgm:prSet presAssocID="{A7EB2C5D-DD27-4FC8-A959-6FAEA2B75A58}" presName="background" presStyleLbl="node0" presStyleIdx="0" presStyleCnt="3"/>
      <dgm:spPr/>
    </dgm:pt>
    <dgm:pt modelId="{AB693986-13E2-48FF-A1F1-F068F7CCB3FD}" type="pres">
      <dgm:prSet presAssocID="{A7EB2C5D-DD27-4FC8-A959-6FAEA2B75A58}" presName="text" presStyleLbl="fgAcc0" presStyleIdx="0" presStyleCnt="3">
        <dgm:presLayoutVars>
          <dgm:chPref val="3"/>
        </dgm:presLayoutVars>
      </dgm:prSet>
      <dgm:spPr/>
    </dgm:pt>
    <dgm:pt modelId="{B8D34E6D-327B-4C04-9DA1-DAFD060D8BF6}" type="pres">
      <dgm:prSet presAssocID="{A7EB2C5D-DD27-4FC8-A959-6FAEA2B75A58}" presName="hierChild2" presStyleCnt="0"/>
      <dgm:spPr/>
    </dgm:pt>
    <dgm:pt modelId="{4A0B4BF2-D3F4-4BAC-A5CF-7205AE41896D}" type="pres">
      <dgm:prSet presAssocID="{66C79F0D-1EBD-4599-B3C8-B0479321D1B8}" presName="hierRoot1" presStyleCnt="0"/>
      <dgm:spPr/>
    </dgm:pt>
    <dgm:pt modelId="{B873CD16-AAFE-4813-93D7-8700C554D6A6}" type="pres">
      <dgm:prSet presAssocID="{66C79F0D-1EBD-4599-B3C8-B0479321D1B8}" presName="composite" presStyleCnt="0"/>
      <dgm:spPr/>
    </dgm:pt>
    <dgm:pt modelId="{2C4F5FB5-2517-4366-90CB-A8FDEC089B4C}" type="pres">
      <dgm:prSet presAssocID="{66C79F0D-1EBD-4599-B3C8-B0479321D1B8}" presName="background" presStyleLbl="node0" presStyleIdx="1" presStyleCnt="3"/>
      <dgm:spPr/>
    </dgm:pt>
    <dgm:pt modelId="{E5630F5A-F8F4-4CC1-B361-4BB0906923A7}" type="pres">
      <dgm:prSet presAssocID="{66C79F0D-1EBD-4599-B3C8-B0479321D1B8}" presName="text" presStyleLbl="fgAcc0" presStyleIdx="1" presStyleCnt="3">
        <dgm:presLayoutVars>
          <dgm:chPref val="3"/>
        </dgm:presLayoutVars>
      </dgm:prSet>
      <dgm:spPr/>
    </dgm:pt>
    <dgm:pt modelId="{9A7D80F8-F084-463A-864E-0AC0989A6ACB}" type="pres">
      <dgm:prSet presAssocID="{66C79F0D-1EBD-4599-B3C8-B0479321D1B8}" presName="hierChild2" presStyleCnt="0"/>
      <dgm:spPr/>
    </dgm:pt>
    <dgm:pt modelId="{958E5559-4C3B-4DF4-9F9F-964599FFB511}" type="pres">
      <dgm:prSet presAssocID="{8816BE29-5900-4853-99E9-CDCDCC2669B5}" presName="hierRoot1" presStyleCnt="0"/>
      <dgm:spPr/>
    </dgm:pt>
    <dgm:pt modelId="{5885379B-0F1D-46F8-84AC-2C35A2B2B068}" type="pres">
      <dgm:prSet presAssocID="{8816BE29-5900-4853-99E9-CDCDCC2669B5}" presName="composite" presStyleCnt="0"/>
      <dgm:spPr/>
    </dgm:pt>
    <dgm:pt modelId="{1498E0BA-ABA5-43AA-870B-10C2F3D43BA5}" type="pres">
      <dgm:prSet presAssocID="{8816BE29-5900-4853-99E9-CDCDCC2669B5}" presName="background" presStyleLbl="node0" presStyleIdx="2" presStyleCnt="3"/>
      <dgm:spPr/>
    </dgm:pt>
    <dgm:pt modelId="{5D2A922F-23F6-41C7-8578-E6930552CE6B}" type="pres">
      <dgm:prSet presAssocID="{8816BE29-5900-4853-99E9-CDCDCC2669B5}" presName="text" presStyleLbl="fgAcc0" presStyleIdx="2" presStyleCnt="3">
        <dgm:presLayoutVars>
          <dgm:chPref val="3"/>
        </dgm:presLayoutVars>
      </dgm:prSet>
      <dgm:spPr/>
    </dgm:pt>
    <dgm:pt modelId="{604E0D47-1B51-4A14-B55D-78AF0F767FC8}" type="pres">
      <dgm:prSet presAssocID="{8816BE29-5900-4853-99E9-CDCDCC2669B5}" presName="hierChild2" presStyleCnt="0"/>
      <dgm:spPr/>
    </dgm:pt>
  </dgm:ptLst>
  <dgm:cxnLst>
    <dgm:cxn modelId="{A5B01406-9229-4D00-AAE0-2191489D4A73}" srcId="{8287E3BF-3618-48DC-8507-B8137D71F0DB}" destId="{8816BE29-5900-4853-99E9-CDCDCC2669B5}" srcOrd="2" destOrd="0" parTransId="{999DDDBD-40C1-403D-A2B4-E2E45A072F69}" sibTransId="{74DCE781-8185-435C-8203-943FDCDC3ABD}"/>
    <dgm:cxn modelId="{5581340B-84A0-4FB0-B4C1-FD80100B4F5A}" type="presOf" srcId="{8287E3BF-3618-48DC-8507-B8137D71F0DB}" destId="{F8F6690A-F145-4C71-B33E-EABF84AD1903}" srcOrd="0" destOrd="0" presId="urn:microsoft.com/office/officeart/2005/8/layout/hierarchy1"/>
    <dgm:cxn modelId="{FF69DC22-72D2-45B4-8CE5-3B8ED619EDE6}" type="presOf" srcId="{66C79F0D-1EBD-4599-B3C8-B0479321D1B8}" destId="{E5630F5A-F8F4-4CC1-B361-4BB0906923A7}" srcOrd="0" destOrd="0" presId="urn:microsoft.com/office/officeart/2005/8/layout/hierarchy1"/>
    <dgm:cxn modelId="{59BA8764-CEBF-4A81-B6FC-D1951BCB4199}" srcId="{8287E3BF-3618-48DC-8507-B8137D71F0DB}" destId="{A7EB2C5D-DD27-4FC8-A959-6FAEA2B75A58}" srcOrd="0" destOrd="0" parTransId="{7209CDD3-99F0-4CC8-9A4D-30CE6239AA58}" sibTransId="{D6409EAC-0126-4B6A-8216-DBF4F83A9373}"/>
    <dgm:cxn modelId="{00B52E79-B665-4D5A-B282-47CA2CB9EDCE}" srcId="{8287E3BF-3618-48DC-8507-B8137D71F0DB}" destId="{66C79F0D-1EBD-4599-B3C8-B0479321D1B8}" srcOrd="1" destOrd="0" parTransId="{B2261D66-0F1B-4F7C-A170-DAA7B470EC23}" sibTransId="{8232239E-7C98-4F6C-89D0-74817EFE1B38}"/>
    <dgm:cxn modelId="{0C28BBB8-1CDA-4261-BE59-1A6D8A1FBF16}" type="presOf" srcId="{8816BE29-5900-4853-99E9-CDCDCC2669B5}" destId="{5D2A922F-23F6-41C7-8578-E6930552CE6B}" srcOrd="0" destOrd="0" presId="urn:microsoft.com/office/officeart/2005/8/layout/hierarchy1"/>
    <dgm:cxn modelId="{D31AEDE1-12E4-4C2B-B005-DE670D19C5E9}" type="presOf" srcId="{A7EB2C5D-DD27-4FC8-A959-6FAEA2B75A58}" destId="{AB693986-13E2-48FF-A1F1-F068F7CCB3FD}" srcOrd="0" destOrd="0" presId="urn:microsoft.com/office/officeart/2005/8/layout/hierarchy1"/>
    <dgm:cxn modelId="{28EFB37F-3974-4ADD-9CAB-0FC9035E9904}" type="presParOf" srcId="{F8F6690A-F145-4C71-B33E-EABF84AD1903}" destId="{2A422C4C-41E0-4FDE-AF1E-04CAE389BC43}" srcOrd="0" destOrd="0" presId="urn:microsoft.com/office/officeart/2005/8/layout/hierarchy1"/>
    <dgm:cxn modelId="{24CE56C0-6E82-48AC-87F7-52E7F71530F3}" type="presParOf" srcId="{2A422C4C-41E0-4FDE-AF1E-04CAE389BC43}" destId="{1824398C-6A16-46B3-AEED-329CFE143E75}" srcOrd="0" destOrd="0" presId="urn:microsoft.com/office/officeart/2005/8/layout/hierarchy1"/>
    <dgm:cxn modelId="{FFDBA6B8-5686-4DD1-8C5A-A29EA68D4E8E}" type="presParOf" srcId="{1824398C-6A16-46B3-AEED-329CFE143E75}" destId="{FCE3846E-7496-4CE1-A310-9FF14ED76D9F}" srcOrd="0" destOrd="0" presId="urn:microsoft.com/office/officeart/2005/8/layout/hierarchy1"/>
    <dgm:cxn modelId="{31120703-EEE1-4BFE-905E-CDBC04E6C81A}" type="presParOf" srcId="{1824398C-6A16-46B3-AEED-329CFE143E75}" destId="{AB693986-13E2-48FF-A1F1-F068F7CCB3FD}" srcOrd="1" destOrd="0" presId="urn:microsoft.com/office/officeart/2005/8/layout/hierarchy1"/>
    <dgm:cxn modelId="{6F679CE3-D282-4B22-BA5F-6ED426D94D0F}" type="presParOf" srcId="{2A422C4C-41E0-4FDE-AF1E-04CAE389BC43}" destId="{B8D34E6D-327B-4C04-9DA1-DAFD060D8BF6}" srcOrd="1" destOrd="0" presId="urn:microsoft.com/office/officeart/2005/8/layout/hierarchy1"/>
    <dgm:cxn modelId="{77DDCD2F-3A4B-4D1C-805F-F36ECB739630}" type="presParOf" srcId="{F8F6690A-F145-4C71-B33E-EABF84AD1903}" destId="{4A0B4BF2-D3F4-4BAC-A5CF-7205AE41896D}" srcOrd="1" destOrd="0" presId="urn:microsoft.com/office/officeart/2005/8/layout/hierarchy1"/>
    <dgm:cxn modelId="{F8082E76-6ED4-4881-B2E0-EE5275D36742}" type="presParOf" srcId="{4A0B4BF2-D3F4-4BAC-A5CF-7205AE41896D}" destId="{B873CD16-AAFE-4813-93D7-8700C554D6A6}" srcOrd="0" destOrd="0" presId="urn:microsoft.com/office/officeart/2005/8/layout/hierarchy1"/>
    <dgm:cxn modelId="{EAB8C439-8D47-4894-86AC-750D55A1C77F}" type="presParOf" srcId="{B873CD16-AAFE-4813-93D7-8700C554D6A6}" destId="{2C4F5FB5-2517-4366-90CB-A8FDEC089B4C}" srcOrd="0" destOrd="0" presId="urn:microsoft.com/office/officeart/2005/8/layout/hierarchy1"/>
    <dgm:cxn modelId="{473FBF94-2423-4431-9F0B-30B4770092BB}" type="presParOf" srcId="{B873CD16-AAFE-4813-93D7-8700C554D6A6}" destId="{E5630F5A-F8F4-4CC1-B361-4BB0906923A7}" srcOrd="1" destOrd="0" presId="urn:microsoft.com/office/officeart/2005/8/layout/hierarchy1"/>
    <dgm:cxn modelId="{75311E17-3724-42E0-83F8-6409DAD48527}" type="presParOf" srcId="{4A0B4BF2-D3F4-4BAC-A5CF-7205AE41896D}" destId="{9A7D80F8-F084-463A-864E-0AC0989A6ACB}" srcOrd="1" destOrd="0" presId="urn:microsoft.com/office/officeart/2005/8/layout/hierarchy1"/>
    <dgm:cxn modelId="{69160A97-50C4-4B38-84B8-5D3829A36DF7}" type="presParOf" srcId="{F8F6690A-F145-4C71-B33E-EABF84AD1903}" destId="{958E5559-4C3B-4DF4-9F9F-964599FFB511}" srcOrd="2" destOrd="0" presId="urn:microsoft.com/office/officeart/2005/8/layout/hierarchy1"/>
    <dgm:cxn modelId="{D096A253-428A-4188-B3D1-01B6B20D2474}" type="presParOf" srcId="{958E5559-4C3B-4DF4-9F9F-964599FFB511}" destId="{5885379B-0F1D-46F8-84AC-2C35A2B2B068}" srcOrd="0" destOrd="0" presId="urn:microsoft.com/office/officeart/2005/8/layout/hierarchy1"/>
    <dgm:cxn modelId="{7E1F2965-139A-4480-A9A8-E1F3F2974CE5}" type="presParOf" srcId="{5885379B-0F1D-46F8-84AC-2C35A2B2B068}" destId="{1498E0BA-ABA5-43AA-870B-10C2F3D43BA5}" srcOrd="0" destOrd="0" presId="urn:microsoft.com/office/officeart/2005/8/layout/hierarchy1"/>
    <dgm:cxn modelId="{4EF9D0E3-526B-43A1-949C-55FDA0296600}" type="presParOf" srcId="{5885379B-0F1D-46F8-84AC-2C35A2B2B068}" destId="{5D2A922F-23F6-41C7-8578-E6930552CE6B}" srcOrd="1" destOrd="0" presId="urn:microsoft.com/office/officeart/2005/8/layout/hierarchy1"/>
    <dgm:cxn modelId="{0E007DCE-45CF-4EEC-A53F-E44AFDD4D704}" type="presParOf" srcId="{958E5559-4C3B-4DF4-9F9F-964599FFB511}" destId="{604E0D47-1B51-4A14-B55D-78AF0F767FC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273B6CC-D2F9-4B99-9260-ACE33A10E848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649676-7DA3-4E69-B0CF-CAE1711E0AD0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SQLite (DB)</a:t>
          </a:r>
          <a:endParaRPr lang="en-US"/>
        </a:p>
      </dgm:t>
    </dgm:pt>
    <dgm:pt modelId="{7EEA55CB-1113-47C0-9BAE-143EC7F6FCC9}" type="parTrans" cxnId="{603BB55E-42C6-4CB1-99A2-F022103B9C39}">
      <dgm:prSet/>
      <dgm:spPr/>
      <dgm:t>
        <a:bodyPr/>
        <a:lstStyle/>
        <a:p>
          <a:endParaRPr lang="en-US"/>
        </a:p>
      </dgm:t>
    </dgm:pt>
    <dgm:pt modelId="{F0E87E42-0045-42B5-A429-0DE0FF962F1C}" type="sibTrans" cxnId="{603BB55E-42C6-4CB1-99A2-F022103B9C39}">
      <dgm:prSet/>
      <dgm:spPr/>
      <dgm:t>
        <a:bodyPr/>
        <a:lstStyle/>
        <a:p>
          <a:endParaRPr lang="en-US"/>
        </a:p>
      </dgm:t>
    </dgm:pt>
    <dgm:pt modelId="{7C9C4D96-5D4F-4FC2-9D32-91AE4907032D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STY (Couleur)</a:t>
          </a:r>
          <a:endParaRPr lang="en-US"/>
        </a:p>
      </dgm:t>
    </dgm:pt>
    <dgm:pt modelId="{CBE47430-15F3-4F63-B90B-BDF81A3DDA65}" type="parTrans" cxnId="{98ED7F25-29AA-4A88-B1E4-3E53E68174BB}">
      <dgm:prSet/>
      <dgm:spPr/>
      <dgm:t>
        <a:bodyPr/>
        <a:lstStyle/>
        <a:p>
          <a:endParaRPr lang="en-US"/>
        </a:p>
      </dgm:t>
    </dgm:pt>
    <dgm:pt modelId="{C3617373-59D0-45F1-B54A-56EE01D5347E}" type="sibTrans" cxnId="{98ED7F25-29AA-4A88-B1E4-3E53E68174BB}">
      <dgm:prSet/>
      <dgm:spPr/>
      <dgm:t>
        <a:bodyPr/>
        <a:lstStyle/>
        <a:p>
          <a:endParaRPr lang="en-US"/>
        </a:p>
      </dgm:t>
    </dgm:pt>
    <dgm:pt modelId="{1F809606-8E7E-4557-85A7-E10ABA5520EB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Main.exe (Démarrage rapide)</a:t>
          </a:r>
          <a:endParaRPr lang="en-US" dirty="0"/>
        </a:p>
      </dgm:t>
    </dgm:pt>
    <dgm:pt modelId="{1E79FF71-F264-4565-868A-4EAC0BDB43FC}" type="parTrans" cxnId="{1CF05F6C-1006-4185-86B4-8B7E1D6DFD1D}">
      <dgm:prSet/>
      <dgm:spPr/>
      <dgm:t>
        <a:bodyPr/>
        <a:lstStyle/>
        <a:p>
          <a:endParaRPr lang="en-US"/>
        </a:p>
      </dgm:t>
    </dgm:pt>
    <dgm:pt modelId="{544B2628-AC5C-4D46-924D-4F9A2C53A7FB}" type="sibTrans" cxnId="{1CF05F6C-1006-4185-86B4-8B7E1D6DFD1D}">
      <dgm:prSet/>
      <dgm:spPr/>
      <dgm:t>
        <a:bodyPr/>
        <a:lstStyle/>
        <a:p>
          <a:endParaRPr lang="en-US"/>
        </a:p>
      </dgm:t>
    </dgm:pt>
    <dgm:pt modelId="{F1290687-2DCB-43D7-B98B-EC8DCBEFF670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Logo </a:t>
          </a:r>
          <a:r>
            <a:rPr lang="fr-FR"/>
            <a:t>&amp; Nom</a:t>
          </a:r>
          <a:br>
            <a:rPr lang="fr-FR"/>
          </a:br>
          <a:r>
            <a:rPr lang="fr-FR"/>
            <a:t>  (Beauté)</a:t>
          </a:r>
          <a:endParaRPr lang="en-US" dirty="0"/>
        </a:p>
      </dgm:t>
    </dgm:pt>
    <dgm:pt modelId="{7B79CFD4-1CEA-4ACF-8511-D1E5D1262FBF}" type="parTrans" cxnId="{924EAEFD-23C5-40B9-B58A-371DA9BB4860}">
      <dgm:prSet/>
      <dgm:spPr/>
      <dgm:t>
        <a:bodyPr/>
        <a:lstStyle/>
        <a:p>
          <a:endParaRPr lang="en-US"/>
        </a:p>
      </dgm:t>
    </dgm:pt>
    <dgm:pt modelId="{33F63649-2768-4A4D-A422-B1A5E3CAB8BC}" type="sibTrans" cxnId="{924EAEFD-23C5-40B9-B58A-371DA9BB4860}">
      <dgm:prSet/>
      <dgm:spPr/>
      <dgm:t>
        <a:bodyPr/>
        <a:lstStyle/>
        <a:p>
          <a:endParaRPr lang="en-US"/>
        </a:p>
      </dgm:t>
    </dgm:pt>
    <dgm:pt modelId="{9B26FB9B-91AE-4750-8D43-0E47867CC2BF}" type="pres">
      <dgm:prSet presAssocID="{3273B6CC-D2F9-4B99-9260-ACE33A10E848}" presName="root" presStyleCnt="0">
        <dgm:presLayoutVars>
          <dgm:dir/>
          <dgm:resizeHandles val="exact"/>
        </dgm:presLayoutVars>
      </dgm:prSet>
      <dgm:spPr/>
    </dgm:pt>
    <dgm:pt modelId="{C69C9F89-6109-4AFF-A251-C1BBC33DFA29}" type="pres">
      <dgm:prSet presAssocID="{2E649676-7DA3-4E69-B0CF-CAE1711E0AD0}" presName="compNode" presStyleCnt="0"/>
      <dgm:spPr/>
    </dgm:pt>
    <dgm:pt modelId="{8244D724-F681-4CB3-96D5-345287AC2719}" type="pres">
      <dgm:prSet presAssocID="{2E649676-7DA3-4E69-B0CF-CAE1711E0AD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bleau"/>
        </a:ext>
      </dgm:extLst>
    </dgm:pt>
    <dgm:pt modelId="{943AB55D-E703-4FAA-BF46-CCB34B70E16F}" type="pres">
      <dgm:prSet presAssocID="{2E649676-7DA3-4E69-B0CF-CAE1711E0AD0}" presName="spaceRect" presStyleCnt="0"/>
      <dgm:spPr/>
    </dgm:pt>
    <dgm:pt modelId="{77058AFF-9821-461D-8421-DE033B00C821}" type="pres">
      <dgm:prSet presAssocID="{2E649676-7DA3-4E69-B0CF-CAE1711E0AD0}" presName="textRect" presStyleLbl="revTx" presStyleIdx="0" presStyleCnt="4">
        <dgm:presLayoutVars>
          <dgm:chMax val="1"/>
          <dgm:chPref val="1"/>
        </dgm:presLayoutVars>
      </dgm:prSet>
      <dgm:spPr/>
    </dgm:pt>
    <dgm:pt modelId="{976ED29F-A8B3-4538-B632-F22C51E226C7}" type="pres">
      <dgm:prSet presAssocID="{F0E87E42-0045-42B5-A429-0DE0FF962F1C}" presName="sibTrans" presStyleCnt="0"/>
      <dgm:spPr/>
    </dgm:pt>
    <dgm:pt modelId="{4276453C-630A-43A4-A3F7-201F48188210}" type="pres">
      <dgm:prSet presAssocID="{7C9C4D96-5D4F-4FC2-9D32-91AE4907032D}" presName="compNode" presStyleCnt="0"/>
      <dgm:spPr/>
    </dgm:pt>
    <dgm:pt modelId="{56B8EBC5-25A6-464B-BA84-FBF4349BAF76}" type="pres">
      <dgm:prSet presAssocID="{7C9C4D96-5D4F-4FC2-9D32-91AE4907032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all paint brush"/>
        </a:ext>
      </dgm:extLst>
    </dgm:pt>
    <dgm:pt modelId="{1F0146AC-07D3-4B4B-9492-EBF467DC10A4}" type="pres">
      <dgm:prSet presAssocID="{7C9C4D96-5D4F-4FC2-9D32-91AE4907032D}" presName="spaceRect" presStyleCnt="0"/>
      <dgm:spPr/>
    </dgm:pt>
    <dgm:pt modelId="{506E5A7E-8ED5-4C54-B4A3-61DEE53EFEC2}" type="pres">
      <dgm:prSet presAssocID="{7C9C4D96-5D4F-4FC2-9D32-91AE4907032D}" presName="textRect" presStyleLbl="revTx" presStyleIdx="1" presStyleCnt="4">
        <dgm:presLayoutVars>
          <dgm:chMax val="1"/>
          <dgm:chPref val="1"/>
        </dgm:presLayoutVars>
      </dgm:prSet>
      <dgm:spPr/>
    </dgm:pt>
    <dgm:pt modelId="{46C31ABB-DD39-4D03-B8E0-1D0720345A2A}" type="pres">
      <dgm:prSet presAssocID="{C3617373-59D0-45F1-B54A-56EE01D5347E}" presName="sibTrans" presStyleCnt="0"/>
      <dgm:spPr/>
    </dgm:pt>
    <dgm:pt modelId="{D1982B07-17C8-4751-9B0B-5995413A7EAC}" type="pres">
      <dgm:prSet presAssocID="{1F809606-8E7E-4557-85A7-E10ABA5520EB}" presName="compNode" presStyleCnt="0"/>
      <dgm:spPr/>
    </dgm:pt>
    <dgm:pt modelId="{38C8FF40-5F11-46CA-8B2D-FE1D63BB2BBB}" type="pres">
      <dgm:prSet presAssocID="{1F809606-8E7E-4557-85A7-E10ABA5520E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urir"/>
        </a:ext>
      </dgm:extLst>
    </dgm:pt>
    <dgm:pt modelId="{FD438550-0C68-4D45-AE80-8AFD005308A1}" type="pres">
      <dgm:prSet presAssocID="{1F809606-8E7E-4557-85A7-E10ABA5520EB}" presName="spaceRect" presStyleCnt="0"/>
      <dgm:spPr/>
    </dgm:pt>
    <dgm:pt modelId="{188C5A7D-C9AB-46DF-BD07-7CEC5773243F}" type="pres">
      <dgm:prSet presAssocID="{1F809606-8E7E-4557-85A7-E10ABA5520EB}" presName="textRect" presStyleLbl="revTx" presStyleIdx="2" presStyleCnt="4">
        <dgm:presLayoutVars>
          <dgm:chMax val="1"/>
          <dgm:chPref val="1"/>
        </dgm:presLayoutVars>
      </dgm:prSet>
      <dgm:spPr/>
    </dgm:pt>
    <dgm:pt modelId="{F304D086-14AB-44BF-9F93-625C086A68A7}" type="pres">
      <dgm:prSet presAssocID="{544B2628-AC5C-4D46-924D-4F9A2C53A7FB}" presName="sibTrans" presStyleCnt="0"/>
      <dgm:spPr/>
    </dgm:pt>
    <dgm:pt modelId="{9F7E7B0A-6067-4B5F-8FEA-C13CFD67DFE9}" type="pres">
      <dgm:prSet presAssocID="{F1290687-2DCB-43D7-B98B-EC8DCBEFF670}" presName="compNode" presStyleCnt="0"/>
      <dgm:spPr/>
    </dgm:pt>
    <dgm:pt modelId="{C8710C0B-AF39-4BE1-81E6-814B0D645A65}" type="pres">
      <dgm:prSet presAssocID="{F1290687-2DCB-43D7-B98B-EC8DCBEFF67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324C48BC-178B-4DAB-BB98-00F7A4E79BE9}" type="pres">
      <dgm:prSet presAssocID="{F1290687-2DCB-43D7-B98B-EC8DCBEFF670}" presName="spaceRect" presStyleCnt="0"/>
      <dgm:spPr/>
    </dgm:pt>
    <dgm:pt modelId="{7A6A1F91-6962-4593-8826-EAA27C85C532}" type="pres">
      <dgm:prSet presAssocID="{F1290687-2DCB-43D7-B98B-EC8DCBEFF67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43B7B03-5DA6-4F9F-89CE-7EA06CA2D783}" type="presOf" srcId="{2E649676-7DA3-4E69-B0CF-CAE1711E0AD0}" destId="{77058AFF-9821-461D-8421-DE033B00C821}" srcOrd="0" destOrd="0" presId="urn:microsoft.com/office/officeart/2018/2/layout/IconLabelList"/>
    <dgm:cxn modelId="{8D6E4D0E-4AC2-4FD0-889F-957884B89512}" type="presOf" srcId="{F1290687-2DCB-43D7-B98B-EC8DCBEFF670}" destId="{7A6A1F91-6962-4593-8826-EAA27C85C532}" srcOrd="0" destOrd="0" presId="urn:microsoft.com/office/officeart/2018/2/layout/IconLabelList"/>
    <dgm:cxn modelId="{AD79C815-8AF9-4134-844F-9CDDAD7C061D}" type="presOf" srcId="{7C9C4D96-5D4F-4FC2-9D32-91AE4907032D}" destId="{506E5A7E-8ED5-4C54-B4A3-61DEE53EFEC2}" srcOrd="0" destOrd="0" presId="urn:microsoft.com/office/officeart/2018/2/layout/IconLabelList"/>
    <dgm:cxn modelId="{98ED7F25-29AA-4A88-B1E4-3E53E68174BB}" srcId="{3273B6CC-D2F9-4B99-9260-ACE33A10E848}" destId="{7C9C4D96-5D4F-4FC2-9D32-91AE4907032D}" srcOrd="1" destOrd="0" parTransId="{CBE47430-15F3-4F63-B90B-BDF81A3DDA65}" sibTransId="{C3617373-59D0-45F1-B54A-56EE01D5347E}"/>
    <dgm:cxn modelId="{CB647B3C-9099-4E6D-9F56-9D52CAD5CD9C}" type="presOf" srcId="{3273B6CC-D2F9-4B99-9260-ACE33A10E848}" destId="{9B26FB9B-91AE-4750-8D43-0E47867CC2BF}" srcOrd="0" destOrd="0" presId="urn:microsoft.com/office/officeart/2018/2/layout/IconLabelList"/>
    <dgm:cxn modelId="{603BB55E-42C6-4CB1-99A2-F022103B9C39}" srcId="{3273B6CC-D2F9-4B99-9260-ACE33A10E848}" destId="{2E649676-7DA3-4E69-B0CF-CAE1711E0AD0}" srcOrd="0" destOrd="0" parTransId="{7EEA55CB-1113-47C0-9BAE-143EC7F6FCC9}" sibTransId="{F0E87E42-0045-42B5-A429-0DE0FF962F1C}"/>
    <dgm:cxn modelId="{1CF05F6C-1006-4185-86B4-8B7E1D6DFD1D}" srcId="{3273B6CC-D2F9-4B99-9260-ACE33A10E848}" destId="{1F809606-8E7E-4557-85A7-E10ABA5520EB}" srcOrd="2" destOrd="0" parTransId="{1E79FF71-F264-4565-868A-4EAC0BDB43FC}" sibTransId="{544B2628-AC5C-4D46-924D-4F9A2C53A7FB}"/>
    <dgm:cxn modelId="{554B828C-C809-4E21-8C82-08130B9828D6}" type="presOf" srcId="{1F809606-8E7E-4557-85A7-E10ABA5520EB}" destId="{188C5A7D-C9AB-46DF-BD07-7CEC5773243F}" srcOrd="0" destOrd="0" presId="urn:microsoft.com/office/officeart/2018/2/layout/IconLabelList"/>
    <dgm:cxn modelId="{924EAEFD-23C5-40B9-B58A-371DA9BB4860}" srcId="{3273B6CC-D2F9-4B99-9260-ACE33A10E848}" destId="{F1290687-2DCB-43D7-B98B-EC8DCBEFF670}" srcOrd="3" destOrd="0" parTransId="{7B79CFD4-1CEA-4ACF-8511-D1E5D1262FBF}" sibTransId="{33F63649-2768-4A4D-A422-B1A5E3CAB8BC}"/>
    <dgm:cxn modelId="{C54E37F1-8E6D-4944-A9AB-ED5C8BC3DD86}" type="presParOf" srcId="{9B26FB9B-91AE-4750-8D43-0E47867CC2BF}" destId="{C69C9F89-6109-4AFF-A251-C1BBC33DFA29}" srcOrd="0" destOrd="0" presId="urn:microsoft.com/office/officeart/2018/2/layout/IconLabelList"/>
    <dgm:cxn modelId="{90388FB9-D169-4FEA-8697-AB25395FF28E}" type="presParOf" srcId="{C69C9F89-6109-4AFF-A251-C1BBC33DFA29}" destId="{8244D724-F681-4CB3-96D5-345287AC2719}" srcOrd="0" destOrd="0" presId="urn:microsoft.com/office/officeart/2018/2/layout/IconLabelList"/>
    <dgm:cxn modelId="{7D810CDA-959F-4B7A-9BBB-731734261F1A}" type="presParOf" srcId="{C69C9F89-6109-4AFF-A251-C1BBC33DFA29}" destId="{943AB55D-E703-4FAA-BF46-CCB34B70E16F}" srcOrd="1" destOrd="0" presId="urn:microsoft.com/office/officeart/2018/2/layout/IconLabelList"/>
    <dgm:cxn modelId="{144F723F-38C1-4CC3-9670-62B622288AAC}" type="presParOf" srcId="{C69C9F89-6109-4AFF-A251-C1BBC33DFA29}" destId="{77058AFF-9821-461D-8421-DE033B00C821}" srcOrd="2" destOrd="0" presId="urn:microsoft.com/office/officeart/2018/2/layout/IconLabelList"/>
    <dgm:cxn modelId="{0B696FE9-41ED-4AA5-A9D5-CD54AB4F32E0}" type="presParOf" srcId="{9B26FB9B-91AE-4750-8D43-0E47867CC2BF}" destId="{976ED29F-A8B3-4538-B632-F22C51E226C7}" srcOrd="1" destOrd="0" presId="urn:microsoft.com/office/officeart/2018/2/layout/IconLabelList"/>
    <dgm:cxn modelId="{A1ED6EB5-7519-4CDD-A700-789D375035C3}" type="presParOf" srcId="{9B26FB9B-91AE-4750-8D43-0E47867CC2BF}" destId="{4276453C-630A-43A4-A3F7-201F48188210}" srcOrd="2" destOrd="0" presId="urn:microsoft.com/office/officeart/2018/2/layout/IconLabelList"/>
    <dgm:cxn modelId="{E571C570-B28F-434A-9436-6B0892B7192A}" type="presParOf" srcId="{4276453C-630A-43A4-A3F7-201F48188210}" destId="{56B8EBC5-25A6-464B-BA84-FBF4349BAF76}" srcOrd="0" destOrd="0" presId="urn:microsoft.com/office/officeart/2018/2/layout/IconLabelList"/>
    <dgm:cxn modelId="{EA13D398-2C0E-46D9-99F9-875160C6CAD1}" type="presParOf" srcId="{4276453C-630A-43A4-A3F7-201F48188210}" destId="{1F0146AC-07D3-4B4B-9492-EBF467DC10A4}" srcOrd="1" destOrd="0" presId="urn:microsoft.com/office/officeart/2018/2/layout/IconLabelList"/>
    <dgm:cxn modelId="{63C7ED1D-ABE3-4DA5-B4C2-FDA8915B075B}" type="presParOf" srcId="{4276453C-630A-43A4-A3F7-201F48188210}" destId="{506E5A7E-8ED5-4C54-B4A3-61DEE53EFEC2}" srcOrd="2" destOrd="0" presId="urn:microsoft.com/office/officeart/2018/2/layout/IconLabelList"/>
    <dgm:cxn modelId="{BA9B5D87-3B17-42CB-BF3E-BE1527753045}" type="presParOf" srcId="{9B26FB9B-91AE-4750-8D43-0E47867CC2BF}" destId="{46C31ABB-DD39-4D03-B8E0-1D0720345A2A}" srcOrd="3" destOrd="0" presId="urn:microsoft.com/office/officeart/2018/2/layout/IconLabelList"/>
    <dgm:cxn modelId="{F4589A72-A2AE-4497-87CF-74B582574EB9}" type="presParOf" srcId="{9B26FB9B-91AE-4750-8D43-0E47867CC2BF}" destId="{D1982B07-17C8-4751-9B0B-5995413A7EAC}" srcOrd="4" destOrd="0" presId="urn:microsoft.com/office/officeart/2018/2/layout/IconLabelList"/>
    <dgm:cxn modelId="{456DA22D-1F6F-4B83-B40B-3A74117749BA}" type="presParOf" srcId="{D1982B07-17C8-4751-9B0B-5995413A7EAC}" destId="{38C8FF40-5F11-46CA-8B2D-FE1D63BB2BBB}" srcOrd="0" destOrd="0" presId="urn:microsoft.com/office/officeart/2018/2/layout/IconLabelList"/>
    <dgm:cxn modelId="{4E30E908-464A-4DB0-86F4-2ED57A16F98B}" type="presParOf" srcId="{D1982B07-17C8-4751-9B0B-5995413A7EAC}" destId="{FD438550-0C68-4D45-AE80-8AFD005308A1}" srcOrd="1" destOrd="0" presId="urn:microsoft.com/office/officeart/2018/2/layout/IconLabelList"/>
    <dgm:cxn modelId="{5D70C462-5A2D-4294-8D26-A4754385E5F8}" type="presParOf" srcId="{D1982B07-17C8-4751-9B0B-5995413A7EAC}" destId="{188C5A7D-C9AB-46DF-BD07-7CEC5773243F}" srcOrd="2" destOrd="0" presId="urn:microsoft.com/office/officeart/2018/2/layout/IconLabelList"/>
    <dgm:cxn modelId="{0156C17C-9256-4F27-B1E5-54B53B0F167A}" type="presParOf" srcId="{9B26FB9B-91AE-4750-8D43-0E47867CC2BF}" destId="{F304D086-14AB-44BF-9F93-625C086A68A7}" srcOrd="5" destOrd="0" presId="urn:microsoft.com/office/officeart/2018/2/layout/IconLabelList"/>
    <dgm:cxn modelId="{3D3B63F0-7B67-4616-AE94-48956A71C9EA}" type="presParOf" srcId="{9B26FB9B-91AE-4750-8D43-0E47867CC2BF}" destId="{9F7E7B0A-6067-4B5F-8FEA-C13CFD67DFE9}" srcOrd="6" destOrd="0" presId="urn:microsoft.com/office/officeart/2018/2/layout/IconLabelList"/>
    <dgm:cxn modelId="{DDC8B8AD-7322-4547-A73E-E8FDAC085EA9}" type="presParOf" srcId="{9F7E7B0A-6067-4B5F-8FEA-C13CFD67DFE9}" destId="{C8710C0B-AF39-4BE1-81E6-814B0D645A65}" srcOrd="0" destOrd="0" presId="urn:microsoft.com/office/officeart/2018/2/layout/IconLabelList"/>
    <dgm:cxn modelId="{4E638768-898E-4015-80EF-382C11073DB6}" type="presParOf" srcId="{9F7E7B0A-6067-4B5F-8FEA-C13CFD67DFE9}" destId="{324C48BC-178B-4DAB-BB98-00F7A4E79BE9}" srcOrd="1" destOrd="0" presId="urn:microsoft.com/office/officeart/2018/2/layout/IconLabelList"/>
    <dgm:cxn modelId="{B22A4689-F7BE-4D5D-B1C5-C92C0D4285CE}" type="presParOf" srcId="{9F7E7B0A-6067-4B5F-8FEA-C13CFD67DFE9}" destId="{7A6A1F91-6962-4593-8826-EAA27C85C53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273B6CC-D2F9-4B99-9260-ACE33A10E848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649676-7DA3-4E69-B0CF-CAE1711E0AD0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SQLite (DB)</a:t>
          </a:r>
          <a:endParaRPr lang="en-US"/>
        </a:p>
      </dgm:t>
    </dgm:pt>
    <dgm:pt modelId="{7EEA55CB-1113-47C0-9BAE-143EC7F6FCC9}" type="parTrans" cxnId="{603BB55E-42C6-4CB1-99A2-F022103B9C39}">
      <dgm:prSet/>
      <dgm:spPr/>
      <dgm:t>
        <a:bodyPr/>
        <a:lstStyle/>
        <a:p>
          <a:endParaRPr lang="en-US"/>
        </a:p>
      </dgm:t>
    </dgm:pt>
    <dgm:pt modelId="{F0E87E42-0045-42B5-A429-0DE0FF962F1C}" type="sibTrans" cxnId="{603BB55E-42C6-4CB1-99A2-F022103B9C39}">
      <dgm:prSet/>
      <dgm:spPr/>
      <dgm:t>
        <a:bodyPr/>
        <a:lstStyle/>
        <a:p>
          <a:endParaRPr lang="en-US"/>
        </a:p>
      </dgm:t>
    </dgm:pt>
    <dgm:pt modelId="{7C9C4D96-5D4F-4FC2-9D32-91AE4907032D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STY (Couleur)</a:t>
          </a:r>
          <a:endParaRPr lang="en-US"/>
        </a:p>
      </dgm:t>
    </dgm:pt>
    <dgm:pt modelId="{CBE47430-15F3-4F63-B90B-BDF81A3DDA65}" type="parTrans" cxnId="{98ED7F25-29AA-4A88-B1E4-3E53E68174BB}">
      <dgm:prSet/>
      <dgm:spPr/>
      <dgm:t>
        <a:bodyPr/>
        <a:lstStyle/>
        <a:p>
          <a:endParaRPr lang="en-US"/>
        </a:p>
      </dgm:t>
    </dgm:pt>
    <dgm:pt modelId="{C3617373-59D0-45F1-B54A-56EE01D5347E}" type="sibTrans" cxnId="{98ED7F25-29AA-4A88-B1E4-3E53E68174BB}">
      <dgm:prSet/>
      <dgm:spPr/>
      <dgm:t>
        <a:bodyPr/>
        <a:lstStyle/>
        <a:p>
          <a:endParaRPr lang="en-US"/>
        </a:p>
      </dgm:t>
    </dgm:pt>
    <dgm:pt modelId="{1F809606-8E7E-4557-85A7-E10ABA5520EB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Main.exe (Démarrage rapide)</a:t>
          </a:r>
          <a:endParaRPr lang="en-US" dirty="0"/>
        </a:p>
      </dgm:t>
    </dgm:pt>
    <dgm:pt modelId="{1E79FF71-F264-4565-868A-4EAC0BDB43FC}" type="parTrans" cxnId="{1CF05F6C-1006-4185-86B4-8B7E1D6DFD1D}">
      <dgm:prSet/>
      <dgm:spPr/>
      <dgm:t>
        <a:bodyPr/>
        <a:lstStyle/>
        <a:p>
          <a:endParaRPr lang="en-US"/>
        </a:p>
      </dgm:t>
    </dgm:pt>
    <dgm:pt modelId="{544B2628-AC5C-4D46-924D-4F9A2C53A7FB}" type="sibTrans" cxnId="{1CF05F6C-1006-4185-86B4-8B7E1D6DFD1D}">
      <dgm:prSet/>
      <dgm:spPr/>
      <dgm:t>
        <a:bodyPr/>
        <a:lstStyle/>
        <a:p>
          <a:endParaRPr lang="en-US"/>
        </a:p>
      </dgm:t>
    </dgm:pt>
    <dgm:pt modelId="{F1290687-2DCB-43D7-B98B-EC8DCBEFF670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Logo </a:t>
          </a:r>
          <a:r>
            <a:rPr lang="fr-FR"/>
            <a:t>&amp; Nom</a:t>
          </a:r>
          <a:br>
            <a:rPr lang="fr-FR"/>
          </a:br>
          <a:r>
            <a:rPr lang="fr-FR"/>
            <a:t>  (Beauté)</a:t>
          </a:r>
          <a:endParaRPr lang="en-US" dirty="0"/>
        </a:p>
      </dgm:t>
    </dgm:pt>
    <dgm:pt modelId="{7B79CFD4-1CEA-4ACF-8511-D1E5D1262FBF}" type="parTrans" cxnId="{924EAEFD-23C5-40B9-B58A-371DA9BB4860}">
      <dgm:prSet/>
      <dgm:spPr/>
      <dgm:t>
        <a:bodyPr/>
        <a:lstStyle/>
        <a:p>
          <a:endParaRPr lang="en-US"/>
        </a:p>
      </dgm:t>
    </dgm:pt>
    <dgm:pt modelId="{33F63649-2768-4A4D-A422-B1A5E3CAB8BC}" type="sibTrans" cxnId="{924EAEFD-23C5-40B9-B58A-371DA9BB4860}">
      <dgm:prSet/>
      <dgm:spPr/>
      <dgm:t>
        <a:bodyPr/>
        <a:lstStyle/>
        <a:p>
          <a:endParaRPr lang="en-US"/>
        </a:p>
      </dgm:t>
    </dgm:pt>
    <dgm:pt modelId="{9B26FB9B-91AE-4750-8D43-0E47867CC2BF}" type="pres">
      <dgm:prSet presAssocID="{3273B6CC-D2F9-4B99-9260-ACE33A10E848}" presName="root" presStyleCnt="0">
        <dgm:presLayoutVars>
          <dgm:dir/>
          <dgm:resizeHandles val="exact"/>
        </dgm:presLayoutVars>
      </dgm:prSet>
      <dgm:spPr/>
    </dgm:pt>
    <dgm:pt modelId="{C69C9F89-6109-4AFF-A251-C1BBC33DFA29}" type="pres">
      <dgm:prSet presAssocID="{2E649676-7DA3-4E69-B0CF-CAE1711E0AD0}" presName="compNode" presStyleCnt="0"/>
      <dgm:spPr/>
    </dgm:pt>
    <dgm:pt modelId="{8244D724-F681-4CB3-96D5-345287AC2719}" type="pres">
      <dgm:prSet presAssocID="{2E649676-7DA3-4E69-B0CF-CAE1711E0AD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bleau"/>
        </a:ext>
      </dgm:extLst>
    </dgm:pt>
    <dgm:pt modelId="{943AB55D-E703-4FAA-BF46-CCB34B70E16F}" type="pres">
      <dgm:prSet presAssocID="{2E649676-7DA3-4E69-B0CF-CAE1711E0AD0}" presName="spaceRect" presStyleCnt="0"/>
      <dgm:spPr/>
    </dgm:pt>
    <dgm:pt modelId="{77058AFF-9821-461D-8421-DE033B00C821}" type="pres">
      <dgm:prSet presAssocID="{2E649676-7DA3-4E69-B0CF-CAE1711E0AD0}" presName="textRect" presStyleLbl="revTx" presStyleIdx="0" presStyleCnt="4">
        <dgm:presLayoutVars>
          <dgm:chMax val="1"/>
          <dgm:chPref val="1"/>
        </dgm:presLayoutVars>
      </dgm:prSet>
      <dgm:spPr/>
    </dgm:pt>
    <dgm:pt modelId="{976ED29F-A8B3-4538-B632-F22C51E226C7}" type="pres">
      <dgm:prSet presAssocID="{F0E87E42-0045-42B5-A429-0DE0FF962F1C}" presName="sibTrans" presStyleCnt="0"/>
      <dgm:spPr/>
    </dgm:pt>
    <dgm:pt modelId="{4276453C-630A-43A4-A3F7-201F48188210}" type="pres">
      <dgm:prSet presAssocID="{7C9C4D96-5D4F-4FC2-9D32-91AE4907032D}" presName="compNode" presStyleCnt="0"/>
      <dgm:spPr/>
    </dgm:pt>
    <dgm:pt modelId="{56B8EBC5-25A6-464B-BA84-FBF4349BAF76}" type="pres">
      <dgm:prSet presAssocID="{7C9C4D96-5D4F-4FC2-9D32-91AE4907032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all paint brush"/>
        </a:ext>
      </dgm:extLst>
    </dgm:pt>
    <dgm:pt modelId="{1F0146AC-07D3-4B4B-9492-EBF467DC10A4}" type="pres">
      <dgm:prSet presAssocID="{7C9C4D96-5D4F-4FC2-9D32-91AE4907032D}" presName="spaceRect" presStyleCnt="0"/>
      <dgm:spPr/>
    </dgm:pt>
    <dgm:pt modelId="{506E5A7E-8ED5-4C54-B4A3-61DEE53EFEC2}" type="pres">
      <dgm:prSet presAssocID="{7C9C4D96-5D4F-4FC2-9D32-91AE4907032D}" presName="textRect" presStyleLbl="revTx" presStyleIdx="1" presStyleCnt="4">
        <dgm:presLayoutVars>
          <dgm:chMax val="1"/>
          <dgm:chPref val="1"/>
        </dgm:presLayoutVars>
      </dgm:prSet>
      <dgm:spPr/>
    </dgm:pt>
    <dgm:pt modelId="{46C31ABB-DD39-4D03-B8E0-1D0720345A2A}" type="pres">
      <dgm:prSet presAssocID="{C3617373-59D0-45F1-B54A-56EE01D5347E}" presName="sibTrans" presStyleCnt="0"/>
      <dgm:spPr/>
    </dgm:pt>
    <dgm:pt modelId="{D1982B07-17C8-4751-9B0B-5995413A7EAC}" type="pres">
      <dgm:prSet presAssocID="{1F809606-8E7E-4557-85A7-E10ABA5520EB}" presName="compNode" presStyleCnt="0"/>
      <dgm:spPr/>
    </dgm:pt>
    <dgm:pt modelId="{38C8FF40-5F11-46CA-8B2D-FE1D63BB2BBB}" type="pres">
      <dgm:prSet presAssocID="{1F809606-8E7E-4557-85A7-E10ABA5520E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urir"/>
        </a:ext>
      </dgm:extLst>
    </dgm:pt>
    <dgm:pt modelId="{FD438550-0C68-4D45-AE80-8AFD005308A1}" type="pres">
      <dgm:prSet presAssocID="{1F809606-8E7E-4557-85A7-E10ABA5520EB}" presName="spaceRect" presStyleCnt="0"/>
      <dgm:spPr/>
    </dgm:pt>
    <dgm:pt modelId="{188C5A7D-C9AB-46DF-BD07-7CEC5773243F}" type="pres">
      <dgm:prSet presAssocID="{1F809606-8E7E-4557-85A7-E10ABA5520EB}" presName="textRect" presStyleLbl="revTx" presStyleIdx="2" presStyleCnt="4">
        <dgm:presLayoutVars>
          <dgm:chMax val="1"/>
          <dgm:chPref val="1"/>
        </dgm:presLayoutVars>
      </dgm:prSet>
      <dgm:spPr/>
    </dgm:pt>
    <dgm:pt modelId="{F304D086-14AB-44BF-9F93-625C086A68A7}" type="pres">
      <dgm:prSet presAssocID="{544B2628-AC5C-4D46-924D-4F9A2C53A7FB}" presName="sibTrans" presStyleCnt="0"/>
      <dgm:spPr/>
    </dgm:pt>
    <dgm:pt modelId="{9F7E7B0A-6067-4B5F-8FEA-C13CFD67DFE9}" type="pres">
      <dgm:prSet presAssocID="{F1290687-2DCB-43D7-B98B-EC8DCBEFF670}" presName="compNode" presStyleCnt="0"/>
      <dgm:spPr/>
    </dgm:pt>
    <dgm:pt modelId="{C8710C0B-AF39-4BE1-81E6-814B0D645A65}" type="pres">
      <dgm:prSet presAssocID="{F1290687-2DCB-43D7-B98B-EC8DCBEFF67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324C48BC-178B-4DAB-BB98-00F7A4E79BE9}" type="pres">
      <dgm:prSet presAssocID="{F1290687-2DCB-43D7-B98B-EC8DCBEFF670}" presName="spaceRect" presStyleCnt="0"/>
      <dgm:spPr/>
    </dgm:pt>
    <dgm:pt modelId="{7A6A1F91-6962-4593-8826-EAA27C85C532}" type="pres">
      <dgm:prSet presAssocID="{F1290687-2DCB-43D7-B98B-EC8DCBEFF67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43B7B03-5DA6-4F9F-89CE-7EA06CA2D783}" type="presOf" srcId="{2E649676-7DA3-4E69-B0CF-CAE1711E0AD0}" destId="{77058AFF-9821-461D-8421-DE033B00C821}" srcOrd="0" destOrd="0" presId="urn:microsoft.com/office/officeart/2018/2/layout/IconLabelList"/>
    <dgm:cxn modelId="{8D6E4D0E-4AC2-4FD0-889F-957884B89512}" type="presOf" srcId="{F1290687-2DCB-43D7-B98B-EC8DCBEFF670}" destId="{7A6A1F91-6962-4593-8826-EAA27C85C532}" srcOrd="0" destOrd="0" presId="urn:microsoft.com/office/officeart/2018/2/layout/IconLabelList"/>
    <dgm:cxn modelId="{AD79C815-8AF9-4134-844F-9CDDAD7C061D}" type="presOf" srcId="{7C9C4D96-5D4F-4FC2-9D32-91AE4907032D}" destId="{506E5A7E-8ED5-4C54-B4A3-61DEE53EFEC2}" srcOrd="0" destOrd="0" presId="urn:microsoft.com/office/officeart/2018/2/layout/IconLabelList"/>
    <dgm:cxn modelId="{98ED7F25-29AA-4A88-B1E4-3E53E68174BB}" srcId="{3273B6CC-D2F9-4B99-9260-ACE33A10E848}" destId="{7C9C4D96-5D4F-4FC2-9D32-91AE4907032D}" srcOrd="1" destOrd="0" parTransId="{CBE47430-15F3-4F63-B90B-BDF81A3DDA65}" sibTransId="{C3617373-59D0-45F1-B54A-56EE01D5347E}"/>
    <dgm:cxn modelId="{CB647B3C-9099-4E6D-9F56-9D52CAD5CD9C}" type="presOf" srcId="{3273B6CC-D2F9-4B99-9260-ACE33A10E848}" destId="{9B26FB9B-91AE-4750-8D43-0E47867CC2BF}" srcOrd="0" destOrd="0" presId="urn:microsoft.com/office/officeart/2018/2/layout/IconLabelList"/>
    <dgm:cxn modelId="{603BB55E-42C6-4CB1-99A2-F022103B9C39}" srcId="{3273B6CC-D2F9-4B99-9260-ACE33A10E848}" destId="{2E649676-7DA3-4E69-B0CF-CAE1711E0AD0}" srcOrd="0" destOrd="0" parTransId="{7EEA55CB-1113-47C0-9BAE-143EC7F6FCC9}" sibTransId="{F0E87E42-0045-42B5-A429-0DE0FF962F1C}"/>
    <dgm:cxn modelId="{1CF05F6C-1006-4185-86B4-8B7E1D6DFD1D}" srcId="{3273B6CC-D2F9-4B99-9260-ACE33A10E848}" destId="{1F809606-8E7E-4557-85A7-E10ABA5520EB}" srcOrd="2" destOrd="0" parTransId="{1E79FF71-F264-4565-868A-4EAC0BDB43FC}" sibTransId="{544B2628-AC5C-4D46-924D-4F9A2C53A7FB}"/>
    <dgm:cxn modelId="{554B828C-C809-4E21-8C82-08130B9828D6}" type="presOf" srcId="{1F809606-8E7E-4557-85A7-E10ABA5520EB}" destId="{188C5A7D-C9AB-46DF-BD07-7CEC5773243F}" srcOrd="0" destOrd="0" presId="urn:microsoft.com/office/officeart/2018/2/layout/IconLabelList"/>
    <dgm:cxn modelId="{924EAEFD-23C5-40B9-B58A-371DA9BB4860}" srcId="{3273B6CC-D2F9-4B99-9260-ACE33A10E848}" destId="{F1290687-2DCB-43D7-B98B-EC8DCBEFF670}" srcOrd="3" destOrd="0" parTransId="{7B79CFD4-1CEA-4ACF-8511-D1E5D1262FBF}" sibTransId="{33F63649-2768-4A4D-A422-B1A5E3CAB8BC}"/>
    <dgm:cxn modelId="{C54E37F1-8E6D-4944-A9AB-ED5C8BC3DD86}" type="presParOf" srcId="{9B26FB9B-91AE-4750-8D43-0E47867CC2BF}" destId="{C69C9F89-6109-4AFF-A251-C1BBC33DFA29}" srcOrd="0" destOrd="0" presId="urn:microsoft.com/office/officeart/2018/2/layout/IconLabelList"/>
    <dgm:cxn modelId="{90388FB9-D169-4FEA-8697-AB25395FF28E}" type="presParOf" srcId="{C69C9F89-6109-4AFF-A251-C1BBC33DFA29}" destId="{8244D724-F681-4CB3-96D5-345287AC2719}" srcOrd="0" destOrd="0" presId="urn:microsoft.com/office/officeart/2018/2/layout/IconLabelList"/>
    <dgm:cxn modelId="{7D810CDA-959F-4B7A-9BBB-731734261F1A}" type="presParOf" srcId="{C69C9F89-6109-4AFF-A251-C1BBC33DFA29}" destId="{943AB55D-E703-4FAA-BF46-CCB34B70E16F}" srcOrd="1" destOrd="0" presId="urn:microsoft.com/office/officeart/2018/2/layout/IconLabelList"/>
    <dgm:cxn modelId="{144F723F-38C1-4CC3-9670-62B622288AAC}" type="presParOf" srcId="{C69C9F89-6109-4AFF-A251-C1BBC33DFA29}" destId="{77058AFF-9821-461D-8421-DE033B00C821}" srcOrd="2" destOrd="0" presId="urn:microsoft.com/office/officeart/2018/2/layout/IconLabelList"/>
    <dgm:cxn modelId="{0B696FE9-41ED-4AA5-A9D5-CD54AB4F32E0}" type="presParOf" srcId="{9B26FB9B-91AE-4750-8D43-0E47867CC2BF}" destId="{976ED29F-A8B3-4538-B632-F22C51E226C7}" srcOrd="1" destOrd="0" presId="urn:microsoft.com/office/officeart/2018/2/layout/IconLabelList"/>
    <dgm:cxn modelId="{A1ED6EB5-7519-4CDD-A700-789D375035C3}" type="presParOf" srcId="{9B26FB9B-91AE-4750-8D43-0E47867CC2BF}" destId="{4276453C-630A-43A4-A3F7-201F48188210}" srcOrd="2" destOrd="0" presId="urn:microsoft.com/office/officeart/2018/2/layout/IconLabelList"/>
    <dgm:cxn modelId="{E571C570-B28F-434A-9436-6B0892B7192A}" type="presParOf" srcId="{4276453C-630A-43A4-A3F7-201F48188210}" destId="{56B8EBC5-25A6-464B-BA84-FBF4349BAF76}" srcOrd="0" destOrd="0" presId="urn:microsoft.com/office/officeart/2018/2/layout/IconLabelList"/>
    <dgm:cxn modelId="{EA13D398-2C0E-46D9-99F9-875160C6CAD1}" type="presParOf" srcId="{4276453C-630A-43A4-A3F7-201F48188210}" destId="{1F0146AC-07D3-4B4B-9492-EBF467DC10A4}" srcOrd="1" destOrd="0" presId="urn:microsoft.com/office/officeart/2018/2/layout/IconLabelList"/>
    <dgm:cxn modelId="{63C7ED1D-ABE3-4DA5-B4C2-FDA8915B075B}" type="presParOf" srcId="{4276453C-630A-43A4-A3F7-201F48188210}" destId="{506E5A7E-8ED5-4C54-B4A3-61DEE53EFEC2}" srcOrd="2" destOrd="0" presId="urn:microsoft.com/office/officeart/2018/2/layout/IconLabelList"/>
    <dgm:cxn modelId="{BA9B5D87-3B17-42CB-BF3E-BE1527753045}" type="presParOf" srcId="{9B26FB9B-91AE-4750-8D43-0E47867CC2BF}" destId="{46C31ABB-DD39-4D03-B8E0-1D0720345A2A}" srcOrd="3" destOrd="0" presId="urn:microsoft.com/office/officeart/2018/2/layout/IconLabelList"/>
    <dgm:cxn modelId="{F4589A72-A2AE-4497-87CF-74B582574EB9}" type="presParOf" srcId="{9B26FB9B-91AE-4750-8D43-0E47867CC2BF}" destId="{D1982B07-17C8-4751-9B0B-5995413A7EAC}" srcOrd="4" destOrd="0" presId="urn:microsoft.com/office/officeart/2018/2/layout/IconLabelList"/>
    <dgm:cxn modelId="{456DA22D-1F6F-4B83-B40B-3A74117749BA}" type="presParOf" srcId="{D1982B07-17C8-4751-9B0B-5995413A7EAC}" destId="{38C8FF40-5F11-46CA-8B2D-FE1D63BB2BBB}" srcOrd="0" destOrd="0" presId="urn:microsoft.com/office/officeart/2018/2/layout/IconLabelList"/>
    <dgm:cxn modelId="{4E30E908-464A-4DB0-86F4-2ED57A16F98B}" type="presParOf" srcId="{D1982B07-17C8-4751-9B0B-5995413A7EAC}" destId="{FD438550-0C68-4D45-AE80-8AFD005308A1}" srcOrd="1" destOrd="0" presId="urn:microsoft.com/office/officeart/2018/2/layout/IconLabelList"/>
    <dgm:cxn modelId="{5D70C462-5A2D-4294-8D26-A4754385E5F8}" type="presParOf" srcId="{D1982B07-17C8-4751-9B0B-5995413A7EAC}" destId="{188C5A7D-C9AB-46DF-BD07-7CEC5773243F}" srcOrd="2" destOrd="0" presId="urn:microsoft.com/office/officeart/2018/2/layout/IconLabelList"/>
    <dgm:cxn modelId="{0156C17C-9256-4F27-B1E5-54B53B0F167A}" type="presParOf" srcId="{9B26FB9B-91AE-4750-8D43-0E47867CC2BF}" destId="{F304D086-14AB-44BF-9F93-625C086A68A7}" srcOrd="5" destOrd="0" presId="urn:microsoft.com/office/officeart/2018/2/layout/IconLabelList"/>
    <dgm:cxn modelId="{3D3B63F0-7B67-4616-AE94-48956A71C9EA}" type="presParOf" srcId="{9B26FB9B-91AE-4750-8D43-0E47867CC2BF}" destId="{9F7E7B0A-6067-4B5F-8FEA-C13CFD67DFE9}" srcOrd="6" destOrd="0" presId="urn:microsoft.com/office/officeart/2018/2/layout/IconLabelList"/>
    <dgm:cxn modelId="{DDC8B8AD-7322-4547-A73E-E8FDAC085EA9}" type="presParOf" srcId="{9F7E7B0A-6067-4B5F-8FEA-C13CFD67DFE9}" destId="{C8710C0B-AF39-4BE1-81E6-814B0D645A65}" srcOrd="0" destOrd="0" presId="urn:microsoft.com/office/officeart/2018/2/layout/IconLabelList"/>
    <dgm:cxn modelId="{4E638768-898E-4015-80EF-382C11073DB6}" type="presParOf" srcId="{9F7E7B0A-6067-4B5F-8FEA-C13CFD67DFE9}" destId="{324C48BC-178B-4DAB-BB98-00F7A4E79BE9}" srcOrd="1" destOrd="0" presId="urn:microsoft.com/office/officeart/2018/2/layout/IconLabelList"/>
    <dgm:cxn modelId="{B22A4689-F7BE-4D5D-B1C5-C92C0D4285CE}" type="presParOf" srcId="{9F7E7B0A-6067-4B5F-8FEA-C13CFD67DFE9}" destId="{7A6A1F91-6962-4593-8826-EAA27C85C53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473F677-298B-446F-AFE5-4256A364225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471ACEC-0038-460B-B8A9-885061D9543F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Partie graphique</a:t>
          </a:r>
          <a:endParaRPr lang="en-US" dirty="0"/>
        </a:p>
      </dgm:t>
    </dgm:pt>
    <dgm:pt modelId="{A12A3D41-819E-48E0-A457-2D987B8A71D8}" type="parTrans" cxnId="{718EF1B4-C67C-4BC9-B2A4-53DB310E9911}">
      <dgm:prSet/>
      <dgm:spPr/>
      <dgm:t>
        <a:bodyPr/>
        <a:lstStyle/>
        <a:p>
          <a:endParaRPr lang="en-US"/>
        </a:p>
      </dgm:t>
    </dgm:pt>
    <dgm:pt modelId="{F859B308-FFBD-45D2-97A5-222013A03D51}" type="sibTrans" cxnId="{718EF1B4-C67C-4BC9-B2A4-53DB310E9911}">
      <dgm:prSet/>
      <dgm:spPr/>
      <dgm:t>
        <a:bodyPr/>
        <a:lstStyle/>
        <a:p>
          <a:endParaRPr lang="en-US"/>
        </a:p>
      </dgm:t>
    </dgm:pt>
    <dgm:pt modelId="{D0507924-D1E4-4F8E-9037-C1C296A6A427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Meilleur </a:t>
          </a:r>
          <a:r>
            <a:rPr lang="fr-FR" dirty="0" err="1"/>
            <a:t>random</a:t>
          </a:r>
          <a:r>
            <a:rPr lang="fr-FR" dirty="0"/>
            <a:t> /une IA</a:t>
          </a:r>
          <a:endParaRPr lang="en-US" dirty="0"/>
        </a:p>
      </dgm:t>
    </dgm:pt>
    <dgm:pt modelId="{2E1007F6-0D9B-4199-B74D-76FDC8B288D3}" type="parTrans" cxnId="{E125199B-64F2-4555-81B6-69C7FC26A303}">
      <dgm:prSet/>
      <dgm:spPr/>
      <dgm:t>
        <a:bodyPr/>
        <a:lstStyle/>
        <a:p>
          <a:endParaRPr lang="en-US"/>
        </a:p>
      </dgm:t>
    </dgm:pt>
    <dgm:pt modelId="{DA4B5F97-E7E9-4CEF-9EB2-82D14C2F474B}" type="sibTrans" cxnId="{E125199B-64F2-4555-81B6-69C7FC26A303}">
      <dgm:prSet/>
      <dgm:spPr/>
      <dgm:t>
        <a:bodyPr/>
        <a:lstStyle/>
        <a:p>
          <a:endParaRPr lang="en-US"/>
        </a:p>
      </dgm:t>
    </dgm:pt>
    <dgm:pt modelId="{1A93A7D8-9521-47C3-9246-002A4C4A3753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Meilleure base de données</a:t>
          </a:r>
          <a:endParaRPr lang="en-US"/>
        </a:p>
      </dgm:t>
    </dgm:pt>
    <dgm:pt modelId="{2A2DF74B-5198-4F84-825E-7B3BA5DDB0FF}" type="parTrans" cxnId="{B4F6A52A-83F6-4A6A-8F8D-C0E7DF6B2A7C}">
      <dgm:prSet/>
      <dgm:spPr/>
      <dgm:t>
        <a:bodyPr/>
        <a:lstStyle/>
        <a:p>
          <a:endParaRPr lang="en-US"/>
        </a:p>
      </dgm:t>
    </dgm:pt>
    <dgm:pt modelId="{3A622519-354C-42CD-B489-FF9B41BF1FAF}" type="sibTrans" cxnId="{B4F6A52A-83F6-4A6A-8F8D-C0E7DF6B2A7C}">
      <dgm:prSet/>
      <dgm:spPr/>
      <dgm:t>
        <a:bodyPr/>
        <a:lstStyle/>
        <a:p>
          <a:endParaRPr lang="en-US"/>
        </a:p>
      </dgm:t>
    </dgm:pt>
    <dgm:pt modelId="{9A581BE5-143B-4462-9C49-C6FEC98DF0C3}" type="pres">
      <dgm:prSet presAssocID="{6473F677-298B-446F-AFE5-4256A3642258}" presName="root" presStyleCnt="0">
        <dgm:presLayoutVars>
          <dgm:dir/>
          <dgm:resizeHandles val="exact"/>
        </dgm:presLayoutVars>
      </dgm:prSet>
      <dgm:spPr/>
    </dgm:pt>
    <dgm:pt modelId="{BF6AB026-2043-4819-ABAF-32F649FB701A}" type="pres">
      <dgm:prSet presAssocID="{0471ACEC-0038-460B-B8A9-885061D9543F}" presName="compNode" presStyleCnt="0"/>
      <dgm:spPr/>
    </dgm:pt>
    <dgm:pt modelId="{EFD3D880-8025-4512-AFFA-CD1D5C3D7267}" type="pres">
      <dgm:prSet presAssocID="{0471ACEC-0038-460B-B8A9-885061D9543F}" presName="bgRect" presStyleLbl="bgShp" presStyleIdx="0" presStyleCnt="3" custLinFactNeighborX="27730" custLinFactNeighborY="-5848"/>
      <dgm:spPr/>
    </dgm:pt>
    <dgm:pt modelId="{D8051A36-5D5D-4BF2-822A-026313244B71}" type="pres">
      <dgm:prSet presAssocID="{0471ACEC-0038-460B-B8A9-885061D9543F}" presName="iconRect" presStyleLbl="node1" presStyleIdx="0" presStyleCnt="3" custLinFactNeighborX="-1552" custLinFactNeighborY="-8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75FD723E-7BE5-4E1A-9201-44DC01B53500}" type="pres">
      <dgm:prSet presAssocID="{0471ACEC-0038-460B-B8A9-885061D9543F}" presName="spaceRect" presStyleCnt="0"/>
      <dgm:spPr/>
    </dgm:pt>
    <dgm:pt modelId="{51AA8DC2-5D9B-4443-97BD-306FBE055E92}" type="pres">
      <dgm:prSet presAssocID="{0471ACEC-0038-460B-B8A9-885061D9543F}" presName="parTx" presStyleLbl="revTx" presStyleIdx="0" presStyleCnt="3">
        <dgm:presLayoutVars>
          <dgm:chMax val="0"/>
          <dgm:chPref val="0"/>
        </dgm:presLayoutVars>
      </dgm:prSet>
      <dgm:spPr/>
    </dgm:pt>
    <dgm:pt modelId="{3B062116-FC95-4C49-917F-51282447259B}" type="pres">
      <dgm:prSet presAssocID="{F859B308-FFBD-45D2-97A5-222013A03D51}" presName="sibTrans" presStyleCnt="0"/>
      <dgm:spPr/>
    </dgm:pt>
    <dgm:pt modelId="{4E316B44-095F-4CAD-8A5E-61D546F2049F}" type="pres">
      <dgm:prSet presAssocID="{D0507924-D1E4-4F8E-9037-C1C296A6A427}" presName="compNode" presStyleCnt="0"/>
      <dgm:spPr/>
    </dgm:pt>
    <dgm:pt modelId="{61A0F2BB-C3F9-40F5-BAFF-F68F5699C528}" type="pres">
      <dgm:prSet presAssocID="{D0507924-D1E4-4F8E-9037-C1C296A6A427}" presName="bgRect" presStyleLbl="bgShp" presStyleIdx="1" presStyleCnt="3"/>
      <dgm:spPr/>
    </dgm:pt>
    <dgm:pt modelId="{FF6B35D5-1DF7-40D0-AC5E-9F82B17E02FE}" type="pres">
      <dgm:prSet presAssocID="{D0507924-D1E4-4F8E-9037-C1C296A6A42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Étoile"/>
        </a:ext>
      </dgm:extLst>
    </dgm:pt>
    <dgm:pt modelId="{719F9934-F33C-4686-B504-4ABEA2EDCA34}" type="pres">
      <dgm:prSet presAssocID="{D0507924-D1E4-4F8E-9037-C1C296A6A427}" presName="spaceRect" presStyleCnt="0"/>
      <dgm:spPr/>
    </dgm:pt>
    <dgm:pt modelId="{BD4C6159-8232-4258-B95C-8F869E7E0199}" type="pres">
      <dgm:prSet presAssocID="{D0507924-D1E4-4F8E-9037-C1C296A6A427}" presName="parTx" presStyleLbl="revTx" presStyleIdx="1" presStyleCnt="3">
        <dgm:presLayoutVars>
          <dgm:chMax val="0"/>
          <dgm:chPref val="0"/>
        </dgm:presLayoutVars>
      </dgm:prSet>
      <dgm:spPr/>
    </dgm:pt>
    <dgm:pt modelId="{4A039025-32E1-4BB6-85E6-8FF450627338}" type="pres">
      <dgm:prSet presAssocID="{DA4B5F97-E7E9-4CEF-9EB2-82D14C2F474B}" presName="sibTrans" presStyleCnt="0"/>
      <dgm:spPr/>
    </dgm:pt>
    <dgm:pt modelId="{265DDAB9-A610-44A2-AEDB-2449E7E9E7AC}" type="pres">
      <dgm:prSet presAssocID="{1A93A7D8-9521-47C3-9246-002A4C4A3753}" presName="compNode" presStyleCnt="0"/>
      <dgm:spPr/>
    </dgm:pt>
    <dgm:pt modelId="{EC487DE9-F26A-442B-874F-59EB01CFBE4F}" type="pres">
      <dgm:prSet presAssocID="{1A93A7D8-9521-47C3-9246-002A4C4A3753}" presName="bgRect" presStyleLbl="bgShp" presStyleIdx="2" presStyleCnt="3"/>
      <dgm:spPr/>
    </dgm:pt>
    <dgm:pt modelId="{F0A62ED3-91BC-435E-8BA1-F8755FDB6167}" type="pres">
      <dgm:prSet presAssocID="{1A93A7D8-9521-47C3-9246-002A4C4A375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62EF5BDD-41EE-4A97-8BB3-6B9816F7EB38}" type="pres">
      <dgm:prSet presAssocID="{1A93A7D8-9521-47C3-9246-002A4C4A3753}" presName="spaceRect" presStyleCnt="0"/>
      <dgm:spPr/>
    </dgm:pt>
    <dgm:pt modelId="{E42E0B85-7C75-4CE0-A6C3-AEE1D4BF6990}" type="pres">
      <dgm:prSet presAssocID="{1A93A7D8-9521-47C3-9246-002A4C4A375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4F6A52A-83F6-4A6A-8F8D-C0E7DF6B2A7C}" srcId="{6473F677-298B-446F-AFE5-4256A3642258}" destId="{1A93A7D8-9521-47C3-9246-002A4C4A3753}" srcOrd="2" destOrd="0" parTransId="{2A2DF74B-5198-4F84-825E-7B3BA5DDB0FF}" sibTransId="{3A622519-354C-42CD-B489-FF9B41BF1FAF}"/>
    <dgm:cxn modelId="{14DF0C68-0FD2-4581-A655-0EE5FBAE1261}" type="presOf" srcId="{0471ACEC-0038-460B-B8A9-885061D9543F}" destId="{51AA8DC2-5D9B-4443-97BD-306FBE055E92}" srcOrd="0" destOrd="0" presId="urn:microsoft.com/office/officeart/2018/2/layout/IconVerticalSolidList"/>
    <dgm:cxn modelId="{2B9E487D-2DFC-44DF-BA40-F5F5B7332575}" type="presOf" srcId="{1A93A7D8-9521-47C3-9246-002A4C4A3753}" destId="{E42E0B85-7C75-4CE0-A6C3-AEE1D4BF6990}" srcOrd="0" destOrd="0" presId="urn:microsoft.com/office/officeart/2018/2/layout/IconVerticalSolidList"/>
    <dgm:cxn modelId="{38485194-57B0-4177-9810-BB865BFFF522}" type="presOf" srcId="{6473F677-298B-446F-AFE5-4256A3642258}" destId="{9A581BE5-143B-4462-9C49-C6FEC98DF0C3}" srcOrd="0" destOrd="0" presId="urn:microsoft.com/office/officeart/2018/2/layout/IconVerticalSolidList"/>
    <dgm:cxn modelId="{E125199B-64F2-4555-81B6-69C7FC26A303}" srcId="{6473F677-298B-446F-AFE5-4256A3642258}" destId="{D0507924-D1E4-4F8E-9037-C1C296A6A427}" srcOrd="1" destOrd="0" parTransId="{2E1007F6-0D9B-4199-B74D-76FDC8B288D3}" sibTransId="{DA4B5F97-E7E9-4CEF-9EB2-82D14C2F474B}"/>
    <dgm:cxn modelId="{718EF1B4-C67C-4BC9-B2A4-53DB310E9911}" srcId="{6473F677-298B-446F-AFE5-4256A3642258}" destId="{0471ACEC-0038-460B-B8A9-885061D9543F}" srcOrd="0" destOrd="0" parTransId="{A12A3D41-819E-48E0-A457-2D987B8A71D8}" sibTransId="{F859B308-FFBD-45D2-97A5-222013A03D51}"/>
    <dgm:cxn modelId="{F3B168C3-4A74-4687-9226-F97F98B9F602}" type="presOf" srcId="{D0507924-D1E4-4F8E-9037-C1C296A6A427}" destId="{BD4C6159-8232-4258-B95C-8F869E7E0199}" srcOrd="0" destOrd="0" presId="urn:microsoft.com/office/officeart/2018/2/layout/IconVerticalSolidList"/>
    <dgm:cxn modelId="{9DEE93C0-3859-4D7D-9D97-9120C7114D3B}" type="presParOf" srcId="{9A581BE5-143B-4462-9C49-C6FEC98DF0C3}" destId="{BF6AB026-2043-4819-ABAF-32F649FB701A}" srcOrd="0" destOrd="0" presId="urn:microsoft.com/office/officeart/2018/2/layout/IconVerticalSolidList"/>
    <dgm:cxn modelId="{0C614722-10A6-49E2-94B7-2D713716AD99}" type="presParOf" srcId="{BF6AB026-2043-4819-ABAF-32F649FB701A}" destId="{EFD3D880-8025-4512-AFFA-CD1D5C3D7267}" srcOrd="0" destOrd="0" presId="urn:microsoft.com/office/officeart/2018/2/layout/IconVerticalSolidList"/>
    <dgm:cxn modelId="{13A1B524-2412-4724-AED1-22E7ECA887F1}" type="presParOf" srcId="{BF6AB026-2043-4819-ABAF-32F649FB701A}" destId="{D8051A36-5D5D-4BF2-822A-026313244B71}" srcOrd="1" destOrd="0" presId="urn:microsoft.com/office/officeart/2018/2/layout/IconVerticalSolidList"/>
    <dgm:cxn modelId="{13C3A32F-DD9A-4B97-91AE-6FDE1090E5B4}" type="presParOf" srcId="{BF6AB026-2043-4819-ABAF-32F649FB701A}" destId="{75FD723E-7BE5-4E1A-9201-44DC01B53500}" srcOrd="2" destOrd="0" presId="urn:microsoft.com/office/officeart/2018/2/layout/IconVerticalSolidList"/>
    <dgm:cxn modelId="{20F63D0B-AEF3-4683-9EAA-3802A16976B2}" type="presParOf" srcId="{BF6AB026-2043-4819-ABAF-32F649FB701A}" destId="{51AA8DC2-5D9B-4443-97BD-306FBE055E92}" srcOrd="3" destOrd="0" presId="urn:microsoft.com/office/officeart/2018/2/layout/IconVerticalSolidList"/>
    <dgm:cxn modelId="{830BBD22-28CF-4A65-83A7-48EBAE54CB31}" type="presParOf" srcId="{9A581BE5-143B-4462-9C49-C6FEC98DF0C3}" destId="{3B062116-FC95-4C49-917F-51282447259B}" srcOrd="1" destOrd="0" presId="urn:microsoft.com/office/officeart/2018/2/layout/IconVerticalSolidList"/>
    <dgm:cxn modelId="{E6705B66-55BF-42BF-BA0F-0C346131B9A4}" type="presParOf" srcId="{9A581BE5-143B-4462-9C49-C6FEC98DF0C3}" destId="{4E316B44-095F-4CAD-8A5E-61D546F2049F}" srcOrd="2" destOrd="0" presId="urn:microsoft.com/office/officeart/2018/2/layout/IconVerticalSolidList"/>
    <dgm:cxn modelId="{BD22FC21-BF19-4419-90D9-F6A029D82C77}" type="presParOf" srcId="{4E316B44-095F-4CAD-8A5E-61D546F2049F}" destId="{61A0F2BB-C3F9-40F5-BAFF-F68F5699C528}" srcOrd="0" destOrd="0" presId="urn:microsoft.com/office/officeart/2018/2/layout/IconVerticalSolidList"/>
    <dgm:cxn modelId="{9E36E305-7EC1-4653-826D-3DF7784AE270}" type="presParOf" srcId="{4E316B44-095F-4CAD-8A5E-61D546F2049F}" destId="{FF6B35D5-1DF7-40D0-AC5E-9F82B17E02FE}" srcOrd="1" destOrd="0" presId="urn:microsoft.com/office/officeart/2018/2/layout/IconVerticalSolidList"/>
    <dgm:cxn modelId="{47FFE0E6-A95B-4F87-9C1F-D3CEDCBBBB5D}" type="presParOf" srcId="{4E316B44-095F-4CAD-8A5E-61D546F2049F}" destId="{719F9934-F33C-4686-B504-4ABEA2EDCA34}" srcOrd="2" destOrd="0" presId="urn:microsoft.com/office/officeart/2018/2/layout/IconVerticalSolidList"/>
    <dgm:cxn modelId="{951DA48F-4E19-430B-A121-CBEBE99AE04B}" type="presParOf" srcId="{4E316B44-095F-4CAD-8A5E-61D546F2049F}" destId="{BD4C6159-8232-4258-B95C-8F869E7E0199}" srcOrd="3" destOrd="0" presId="urn:microsoft.com/office/officeart/2018/2/layout/IconVerticalSolidList"/>
    <dgm:cxn modelId="{D35B2583-7E25-4AC2-8CEE-2A7E0025EF8B}" type="presParOf" srcId="{9A581BE5-143B-4462-9C49-C6FEC98DF0C3}" destId="{4A039025-32E1-4BB6-85E6-8FF450627338}" srcOrd="3" destOrd="0" presId="urn:microsoft.com/office/officeart/2018/2/layout/IconVerticalSolidList"/>
    <dgm:cxn modelId="{03A29BD4-F008-4FE0-883B-A15AE48B6E27}" type="presParOf" srcId="{9A581BE5-143B-4462-9C49-C6FEC98DF0C3}" destId="{265DDAB9-A610-44A2-AEDB-2449E7E9E7AC}" srcOrd="4" destOrd="0" presId="urn:microsoft.com/office/officeart/2018/2/layout/IconVerticalSolidList"/>
    <dgm:cxn modelId="{D06A61FD-93A9-4268-98CE-6B85C33C37EB}" type="presParOf" srcId="{265DDAB9-A610-44A2-AEDB-2449E7E9E7AC}" destId="{EC487DE9-F26A-442B-874F-59EB01CFBE4F}" srcOrd="0" destOrd="0" presId="urn:microsoft.com/office/officeart/2018/2/layout/IconVerticalSolidList"/>
    <dgm:cxn modelId="{EE43FB1A-7846-4068-9C63-F7564F072DF7}" type="presParOf" srcId="{265DDAB9-A610-44A2-AEDB-2449E7E9E7AC}" destId="{F0A62ED3-91BC-435E-8BA1-F8755FDB6167}" srcOrd="1" destOrd="0" presId="urn:microsoft.com/office/officeart/2018/2/layout/IconVerticalSolidList"/>
    <dgm:cxn modelId="{A1FE7876-D508-42A4-8D33-24229B564F21}" type="presParOf" srcId="{265DDAB9-A610-44A2-AEDB-2449E7E9E7AC}" destId="{62EF5BDD-41EE-4A97-8BB3-6B9816F7EB38}" srcOrd="2" destOrd="0" presId="urn:microsoft.com/office/officeart/2018/2/layout/IconVerticalSolidList"/>
    <dgm:cxn modelId="{B780EC2A-6E40-44FB-AEC1-9ACB194E0565}" type="presParOf" srcId="{265DDAB9-A610-44A2-AEDB-2449E7E9E7AC}" destId="{E42E0B85-7C75-4CE0-A6C3-AEE1D4BF699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473F677-298B-446F-AFE5-4256A364225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471ACEC-0038-460B-B8A9-885061D9543F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Partie graphique</a:t>
          </a:r>
          <a:endParaRPr lang="en-US" dirty="0"/>
        </a:p>
      </dgm:t>
    </dgm:pt>
    <dgm:pt modelId="{A12A3D41-819E-48E0-A457-2D987B8A71D8}" type="parTrans" cxnId="{718EF1B4-C67C-4BC9-B2A4-53DB310E9911}">
      <dgm:prSet/>
      <dgm:spPr/>
      <dgm:t>
        <a:bodyPr/>
        <a:lstStyle/>
        <a:p>
          <a:endParaRPr lang="en-US"/>
        </a:p>
      </dgm:t>
    </dgm:pt>
    <dgm:pt modelId="{F859B308-FFBD-45D2-97A5-222013A03D51}" type="sibTrans" cxnId="{718EF1B4-C67C-4BC9-B2A4-53DB310E9911}">
      <dgm:prSet/>
      <dgm:spPr/>
      <dgm:t>
        <a:bodyPr/>
        <a:lstStyle/>
        <a:p>
          <a:endParaRPr lang="en-US"/>
        </a:p>
      </dgm:t>
    </dgm:pt>
    <dgm:pt modelId="{D0507924-D1E4-4F8E-9037-C1C296A6A427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Meilleur </a:t>
          </a:r>
          <a:r>
            <a:rPr lang="fr-FR" dirty="0" err="1"/>
            <a:t>random</a:t>
          </a:r>
          <a:r>
            <a:rPr lang="fr-FR" dirty="0"/>
            <a:t> /une IA</a:t>
          </a:r>
          <a:endParaRPr lang="en-US" dirty="0"/>
        </a:p>
      </dgm:t>
    </dgm:pt>
    <dgm:pt modelId="{2E1007F6-0D9B-4199-B74D-76FDC8B288D3}" type="parTrans" cxnId="{E125199B-64F2-4555-81B6-69C7FC26A303}">
      <dgm:prSet/>
      <dgm:spPr/>
      <dgm:t>
        <a:bodyPr/>
        <a:lstStyle/>
        <a:p>
          <a:endParaRPr lang="en-US"/>
        </a:p>
      </dgm:t>
    </dgm:pt>
    <dgm:pt modelId="{DA4B5F97-E7E9-4CEF-9EB2-82D14C2F474B}" type="sibTrans" cxnId="{E125199B-64F2-4555-81B6-69C7FC26A303}">
      <dgm:prSet/>
      <dgm:spPr/>
      <dgm:t>
        <a:bodyPr/>
        <a:lstStyle/>
        <a:p>
          <a:endParaRPr lang="en-US"/>
        </a:p>
      </dgm:t>
    </dgm:pt>
    <dgm:pt modelId="{1A93A7D8-9521-47C3-9246-002A4C4A3753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Meilleure base de données</a:t>
          </a:r>
          <a:endParaRPr lang="en-US"/>
        </a:p>
      </dgm:t>
    </dgm:pt>
    <dgm:pt modelId="{2A2DF74B-5198-4F84-825E-7B3BA5DDB0FF}" type="parTrans" cxnId="{B4F6A52A-83F6-4A6A-8F8D-C0E7DF6B2A7C}">
      <dgm:prSet/>
      <dgm:spPr/>
      <dgm:t>
        <a:bodyPr/>
        <a:lstStyle/>
        <a:p>
          <a:endParaRPr lang="en-US"/>
        </a:p>
      </dgm:t>
    </dgm:pt>
    <dgm:pt modelId="{3A622519-354C-42CD-B489-FF9B41BF1FAF}" type="sibTrans" cxnId="{B4F6A52A-83F6-4A6A-8F8D-C0E7DF6B2A7C}">
      <dgm:prSet/>
      <dgm:spPr/>
      <dgm:t>
        <a:bodyPr/>
        <a:lstStyle/>
        <a:p>
          <a:endParaRPr lang="en-US"/>
        </a:p>
      </dgm:t>
    </dgm:pt>
    <dgm:pt modelId="{9A581BE5-143B-4462-9C49-C6FEC98DF0C3}" type="pres">
      <dgm:prSet presAssocID="{6473F677-298B-446F-AFE5-4256A3642258}" presName="root" presStyleCnt="0">
        <dgm:presLayoutVars>
          <dgm:dir/>
          <dgm:resizeHandles val="exact"/>
        </dgm:presLayoutVars>
      </dgm:prSet>
      <dgm:spPr/>
    </dgm:pt>
    <dgm:pt modelId="{BF6AB026-2043-4819-ABAF-32F649FB701A}" type="pres">
      <dgm:prSet presAssocID="{0471ACEC-0038-460B-B8A9-885061D9543F}" presName="compNode" presStyleCnt="0"/>
      <dgm:spPr/>
    </dgm:pt>
    <dgm:pt modelId="{EFD3D880-8025-4512-AFFA-CD1D5C3D7267}" type="pres">
      <dgm:prSet presAssocID="{0471ACEC-0038-460B-B8A9-885061D9543F}" presName="bgRect" presStyleLbl="bgShp" presStyleIdx="0" presStyleCnt="3"/>
      <dgm:spPr/>
    </dgm:pt>
    <dgm:pt modelId="{D8051A36-5D5D-4BF2-822A-026313244B71}" type="pres">
      <dgm:prSet presAssocID="{0471ACEC-0038-460B-B8A9-885061D9543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75FD723E-7BE5-4E1A-9201-44DC01B53500}" type="pres">
      <dgm:prSet presAssocID="{0471ACEC-0038-460B-B8A9-885061D9543F}" presName="spaceRect" presStyleCnt="0"/>
      <dgm:spPr/>
    </dgm:pt>
    <dgm:pt modelId="{51AA8DC2-5D9B-4443-97BD-306FBE055E92}" type="pres">
      <dgm:prSet presAssocID="{0471ACEC-0038-460B-B8A9-885061D9543F}" presName="parTx" presStyleLbl="revTx" presStyleIdx="0" presStyleCnt="3">
        <dgm:presLayoutVars>
          <dgm:chMax val="0"/>
          <dgm:chPref val="0"/>
        </dgm:presLayoutVars>
      </dgm:prSet>
      <dgm:spPr/>
    </dgm:pt>
    <dgm:pt modelId="{3B062116-FC95-4C49-917F-51282447259B}" type="pres">
      <dgm:prSet presAssocID="{F859B308-FFBD-45D2-97A5-222013A03D51}" presName="sibTrans" presStyleCnt="0"/>
      <dgm:spPr/>
    </dgm:pt>
    <dgm:pt modelId="{4E316B44-095F-4CAD-8A5E-61D546F2049F}" type="pres">
      <dgm:prSet presAssocID="{D0507924-D1E4-4F8E-9037-C1C296A6A427}" presName="compNode" presStyleCnt="0"/>
      <dgm:spPr/>
    </dgm:pt>
    <dgm:pt modelId="{61A0F2BB-C3F9-40F5-BAFF-F68F5699C528}" type="pres">
      <dgm:prSet presAssocID="{D0507924-D1E4-4F8E-9037-C1C296A6A427}" presName="bgRect" presStyleLbl="bgShp" presStyleIdx="1" presStyleCnt="3"/>
      <dgm:spPr/>
    </dgm:pt>
    <dgm:pt modelId="{FF6B35D5-1DF7-40D0-AC5E-9F82B17E02FE}" type="pres">
      <dgm:prSet presAssocID="{D0507924-D1E4-4F8E-9037-C1C296A6A42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Étoile"/>
        </a:ext>
      </dgm:extLst>
    </dgm:pt>
    <dgm:pt modelId="{719F9934-F33C-4686-B504-4ABEA2EDCA34}" type="pres">
      <dgm:prSet presAssocID="{D0507924-D1E4-4F8E-9037-C1C296A6A427}" presName="spaceRect" presStyleCnt="0"/>
      <dgm:spPr/>
    </dgm:pt>
    <dgm:pt modelId="{BD4C6159-8232-4258-B95C-8F869E7E0199}" type="pres">
      <dgm:prSet presAssocID="{D0507924-D1E4-4F8E-9037-C1C296A6A427}" presName="parTx" presStyleLbl="revTx" presStyleIdx="1" presStyleCnt="3">
        <dgm:presLayoutVars>
          <dgm:chMax val="0"/>
          <dgm:chPref val="0"/>
        </dgm:presLayoutVars>
      </dgm:prSet>
      <dgm:spPr/>
    </dgm:pt>
    <dgm:pt modelId="{4A039025-32E1-4BB6-85E6-8FF450627338}" type="pres">
      <dgm:prSet presAssocID="{DA4B5F97-E7E9-4CEF-9EB2-82D14C2F474B}" presName="sibTrans" presStyleCnt="0"/>
      <dgm:spPr/>
    </dgm:pt>
    <dgm:pt modelId="{265DDAB9-A610-44A2-AEDB-2449E7E9E7AC}" type="pres">
      <dgm:prSet presAssocID="{1A93A7D8-9521-47C3-9246-002A4C4A3753}" presName="compNode" presStyleCnt="0"/>
      <dgm:spPr/>
    </dgm:pt>
    <dgm:pt modelId="{EC487DE9-F26A-442B-874F-59EB01CFBE4F}" type="pres">
      <dgm:prSet presAssocID="{1A93A7D8-9521-47C3-9246-002A4C4A3753}" presName="bgRect" presStyleLbl="bgShp" presStyleIdx="2" presStyleCnt="3"/>
      <dgm:spPr/>
    </dgm:pt>
    <dgm:pt modelId="{F0A62ED3-91BC-435E-8BA1-F8755FDB6167}" type="pres">
      <dgm:prSet presAssocID="{1A93A7D8-9521-47C3-9246-002A4C4A375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62EF5BDD-41EE-4A97-8BB3-6B9816F7EB38}" type="pres">
      <dgm:prSet presAssocID="{1A93A7D8-9521-47C3-9246-002A4C4A3753}" presName="spaceRect" presStyleCnt="0"/>
      <dgm:spPr/>
    </dgm:pt>
    <dgm:pt modelId="{E42E0B85-7C75-4CE0-A6C3-AEE1D4BF6990}" type="pres">
      <dgm:prSet presAssocID="{1A93A7D8-9521-47C3-9246-002A4C4A375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4F6A52A-83F6-4A6A-8F8D-C0E7DF6B2A7C}" srcId="{6473F677-298B-446F-AFE5-4256A3642258}" destId="{1A93A7D8-9521-47C3-9246-002A4C4A3753}" srcOrd="2" destOrd="0" parTransId="{2A2DF74B-5198-4F84-825E-7B3BA5DDB0FF}" sibTransId="{3A622519-354C-42CD-B489-FF9B41BF1FAF}"/>
    <dgm:cxn modelId="{14DF0C68-0FD2-4581-A655-0EE5FBAE1261}" type="presOf" srcId="{0471ACEC-0038-460B-B8A9-885061D9543F}" destId="{51AA8DC2-5D9B-4443-97BD-306FBE055E92}" srcOrd="0" destOrd="0" presId="urn:microsoft.com/office/officeart/2018/2/layout/IconVerticalSolidList"/>
    <dgm:cxn modelId="{2B9E487D-2DFC-44DF-BA40-F5F5B7332575}" type="presOf" srcId="{1A93A7D8-9521-47C3-9246-002A4C4A3753}" destId="{E42E0B85-7C75-4CE0-A6C3-AEE1D4BF6990}" srcOrd="0" destOrd="0" presId="urn:microsoft.com/office/officeart/2018/2/layout/IconVerticalSolidList"/>
    <dgm:cxn modelId="{38485194-57B0-4177-9810-BB865BFFF522}" type="presOf" srcId="{6473F677-298B-446F-AFE5-4256A3642258}" destId="{9A581BE5-143B-4462-9C49-C6FEC98DF0C3}" srcOrd="0" destOrd="0" presId="urn:microsoft.com/office/officeart/2018/2/layout/IconVerticalSolidList"/>
    <dgm:cxn modelId="{E125199B-64F2-4555-81B6-69C7FC26A303}" srcId="{6473F677-298B-446F-AFE5-4256A3642258}" destId="{D0507924-D1E4-4F8E-9037-C1C296A6A427}" srcOrd="1" destOrd="0" parTransId="{2E1007F6-0D9B-4199-B74D-76FDC8B288D3}" sibTransId="{DA4B5F97-E7E9-4CEF-9EB2-82D14C2F474B}"/>
    <dgm:cxn modelId="{718EF1B4-C67C-4BC9-B2A4-53DB310E9911}" srcId="{6473F677-298B-446F-AFE5-4256A3642258}" destId="{0471ACEC-0038-460B-B8A9-885061D9543F}" srcOrd="0" destOrd="0" parTransId="{A12A3D41-819E-48E0-A457-2D987B8A71D8}" sibTransId="{F859B308-FFBD-45D2-97A5-222013A03D51}"/>
    <dgm:cxn modelId="{F3B168C3-4A74-4687-9226-F97F98B9F602}" type="presOf" srcId="{D0507924-D1E4-4F8E-9037-C1C296A6A427}" destId="{BD4C6159-8232-4258-B95C-8F869E7E0199}" srcOrd="0" destOrd="0" presId="urn:microsoft.com/office/officeart/2018/2/layout/IconVerticalSolidList"/>
    <dgm:cxn modelId="{9DEE93C0-3859-4D7D-9D97-9120C7114D3B}" type="presParOf" srcId="{9A581BE5-143B-4462-9C49-C6FEC98DF0C3}" destId="{BF6AB026-2043-4819-ABAF-32F649FB701A}" srcOrd="0" destOrd="0" presId="urn:microsoft.com/office/officeart/2018/2/layout/IconVerticalSolidList"/>
    <dgm:cxn modelId="{0C614722-10A6-49E2-94B7-2D713716AD99}" type="presParOf" srcId="{BF6AB026-2043-4819-ABAF-32F649FB701A}" destId="{EFD3D880-8025-4512-AFFA-CD1D5C3D7267}" srcOrd="0" destOrd="0" presId="urn:microsoft.com/office/officeart/2018/2/layout/IconVerticalSolidList"/>
    <dgm:cxn modelId="{13A1B524-2412-4724-AED1-22E7ECA887F1}" type="presParOf" srcId="{BF6AB026-2043-4819-ABAF-32F649FB701A}" destId="{D8051A36-5D5D-4BF2-822A-026313244B71}" srcOrd="1" destOrd="0" presId="urn:microsoft.com/office/officeart/2018/2/layout/IconVerticalSolidList"/>
    <dgm:cxn modelId="{13C3A32F-DD9A-4B97-91AE-6FDE1090E5B4}" type="presParOf" srcId="{BF6AB026-2043-4819-ABAF-32F649FB701A}" destId="{75FD723E-7BE5-4E1A-9201-44DC01B53500}" srcOrd="2" destOrd="0" presId="urn:microsoft.com/office/officeart/2018/2/layout/IconVerticalSolidList"/>
    <dgm:cxn modelId="{20F63D0B-AEF3-4683-9EAA-3802A16976B2}" type="presParOf" srcId="{BF6AB026-2043-4819-ABAF-32F649FB701A}" destId="{51AA8DC2-5D9B-4443-97BD-306FBE055E92}" srcOrd="3" destOrd="0" presId="urn:microsoft.com/office/officeart/2018/2/layout/IconVerticalSolidList"/>
    <dgm:cxn modelId="{830BBD22-28CF-4A65-83A7-48EBAE54CB31}" type="presParOf" srcId="{9A581BE5-143B-4462-9C49-C6FEC98DF0C3}" destId="{3B062116-FC95-4C49-917F-51282447259B}" srcOrd="1" destOrd="0" presId="urn:microsoft.com/office/officeart/2018/2/layout/IconVerticalSolidList"/>
    <dgm:cxn modelId="{E6705B66-55BF-42BF-BA0F-0C346131B9A4}" type="presParOf" srcId="{9A581BE5-143B-4462-9C49-C6FEC98DF0C3}" destId="{4E316B44-095F-4CAD-8A5E-61D546F2049F}" srcOrd="2" destOrd="0" presId="urn:microsoft.com/office/officeart/2018/2/layout/IconVerticalSolidList"/>
    <dgm:cxn modelId="{BD22FC21-BF19-4419-90D9-F6A029D82C77}" type="presParOf" srcId="{4E316B44-095F-4CAD-8A5E-61D546F2049F}" destId="{61A0F2BB-C3F9-40F5-BAFF-F68F5699C528}" srcOrd="0" destOrd="0" presId="urn:microsoft.com/office/officeart/2018/2/layout/IconVerticalSolidList"/>
    <dgm:cxn modelId="{9E36E305-7EC1-4653-826D-3DF7784AE270}" type="presParOf" srcId="{4E316B44-095F-4CAD-8A5E-61D546F2049F}" destId="{FF6B35D5-1DF7-40D0-AC5E-9F82B17E02FE}" srcOrd="1" destOrd="0" presId="urn:microsoft.com/office/officeart/2018/2/layout/IconVerticalSolidList"/>
    <dgm:cxn modelId="{47FFE0E6-A95B-4F87-9C1F-D3CEDCBBBB5D}" type="presParOf" srcId="{4E316B44-095F-4CAD-8A5E-61D546F2049F}" destId="{719F9934-F33C-4686-B504-4ABEA2EDCA34}" srcOrd="2" destOrd="0" presId="urn:microsoft.com/office/officeart/2018/2/layout/IconVerticalSolidList"/>
    <dgm:cxn modelId="{951DA48F-4E19-430B-A121-CBEBE99AE04B}" type="presParOf" srcId="{4E316B44-095F-4CAD-8A5E-61D546F2049F}" destId="{BD4C6159-8232-4258-B95C-8F869E7E0199}" srcOrd="3" destOrd="0" presId="urn:microsoft.com/office/officeart/2018/2/layout/IconVerticalSolidList"/>
    <dgm:cxn modelId="{D35B2583-7E25-4AC2-8CEE-2A7E0025EF8B}" type="presParOf" srcId="{9A581BE5-143B-4462-9C49-C6FEC98DF0C3}" destId="{4A039025-32E1-4BB6-85E6-8FF450627338}" srcOrd="3" destOrd="0" presId="urn:microsoft.com/office/officeart/2018/2/layout/IconVerticalSolidList"/>
    <dgm:cxn modelId="{03A29BD4-F008-4FE0-883B-A15AE48B6E27}" type="presParOf" srcId="{9A581BE5-143B-4462-9C49-C6FEC98DF0C3}" destId="{265DDAB9-A610-44A2-AEDB-2449E7E9E7AC}" srcOrd="4" destOrd="0" presId="urn:microsoft.com/office/officeart/2018/2/layout/IconVerticalSolidList"/>
    <dgm:cxn modelId="{D06A61FD-93A9-4268-98CE-6B85C33C37EB}" type="presParOf" srcId="{265DDAB9-A610-44A2-AEDB-2449E7E9E7AC}" destId="{EC487DE9-F26A-442B-874F-59EB01CFBE4F}" srcOrd="0" destOrd="0" presId="urn:microsoft.com/office/officeart/2018/2/layout/IconVerticalSolidList"/>
    <dgm:cxn modelId="{EE43FB1A-7846-4068-9C63-F7564F072DF7}" type="presParOf" srcId="{265DDAB9-A610-44A2-AEDB-2449E7E9E7AC}" destId="{F0A62ED3-91BC-435E-8BA1-F8755FDB6167}" srcOrd="1" destOrd="0" presId="urn:microsoft.com/office/officeart/2018/2/layout/IconVerticalSolidList"/>
    <dgm:cxn modelId="{A1FE7876-D508-42A4-8D33-24229B564F21}" type="presParOf" srcId="{265DDAB9-A610-44A2-AEDB-2449E7E9E7AC}" destId="{62EF5BDD-41EE-4A97-8BB3-6B9816F7EB38}" srcOrd="2" destOrd="0" presId="urn:microsoft.com/office/officeart/2018/2/layout/IconVerticalSolidList"/>
    <dgm:cxn modelId="{B780EC2A-6E40-44FB-AEC1-9ACB194E0565}" type="presParOf" srcId="{265DDAB9-A610-44A2-AEDB-2449E7E9E7AC}" destId="{E42E0B85-7C75-4CE0-A6C3-AEE1D4BF699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273B6CC-D2F9-4B99-9260-ACE33A10E848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649676-7DA3-4E69-B0CF-CAE1711E0AD0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SQLite (DB)</a:t>
          </a:r>
          <a:endParaRPr lang="en-US"/>
        </a:p>
      </dgm:t>
    </dgm:pt>
    <dgm:pt modelId="{7EEA55CB-1113-47C0-9BAE-143EC7F6FCC9}" type="parTrans" cxnId="{603BB55E-42C6-4CB1-99A2-F022103B9C39}">
      <dgm:prSet/>
      <dgm:spPr/>
      <dgm:t>
        <a:bodyPr/>
        <a:lstStyle/>
        <a:p>
          <a:endParaRPr lang="en-US"/>
        </a:p>
      </dgm:t>
    </dgm:pt>
    <dgm:pt modelId="{F0E87E42-0045-42B5-A429-0DE0FF962F1C}" type="sibTrans" cxnId="{603BB55E-42C6-4CB1-99A2-F022103B9C39}">
      <dgm:prSet/>
      <dgm:spPr/>
      <dgm:t>
        <a:bodyPr/>
        <a:lstStyle/>
        <a:p>
          <a:endParaRPr lang="en-US"/>
        </a:p>
      </dgm:t>
    </dgm:pt>
    <dgm:pt modelId="{7C9C4D96-5D4F-4FC2-9D32-91AE4907032D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STY (Couleur)</a:t>
          </a:r>
          <a:endParaRPr lang="en-US"/>
        </a:p>
      </dgm:t>
    </dgm:pt>
    <dgm:pt modelId="{CBE47430-15F3-4F63-B90B-BDF81A3DDA65}" type="parTrans" cxnId="{98ED7F25-29AA-4A88-B1E4-3E53E68174BB}">
      <dgm:prSet/>
      <dgm:spPr/>
      <dgm:t>
        <a:bodyPr/>
        <a:lstStyle/>
        <a:p>
          <a:endParaRPr lang="en-US"/>
        </a:p>
      </dgm:t>
    </dgm:pt>
    <dgm:pt modelId="{C3617373-59D0-45F1-B54A-56EE01D5347E}" type="sibTrans" cxnId="{98ED7F25-29AA-4A88-B1E4-3E53E68174BB}">
      <dgm:prSet/>
      <dgm:spPr/>
      <dgm:t>
        <a:bodyPr/>
        <a:lstStyle/>
        <a:p>
          <a:endParaRPr lang="en-US"/>
        </a:p>
      </dgm:t>
    </dgm:pt>
    <dgm:pt modelId="{1F809606-8E7E-4557-85A7-E10ABA5520EB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Main.exe (Démarrage rapide)</a:t>
          </a:r>
          <a:endParaRPr lang="en-US" dirty="0"/>
        </a:p>
      </dgm:t>
    </dgm:pt>
    <dgm:pt modelId="{1E79FF71-F264-4565-868A-4EAC0BDB43FC}" type="parTrans" cxnId="{1CF05F6C-1006-4185-86B4-8B7E1D6DFD1D}">
      <dgm:prSet/>
      <dgm:spPr/>
      <dgm:t>
        <a:bodyPr/>
        <a:lstStyle/>
        <a:p>
          <a:endParaRPr lang="en-US"/>
        </a:p>
      </dgm:t>
    </dgm:pt>
    <dgm:pt modelId="{544B2628-AC5C-4D46-924D-4F9A2C53A7FB}" type="sibTrans" cxnId="{1CF05F6C-1006-4185-86B4-8B7E1D6DFD1D}">
      <dgm:prSet/>
      <dgm:spPr/>
      <dgm:t>
        <a:bodyPr/>
        <a:lstStyle/>
        <a:p>
          <a:endParaRPr lang="en-US"/>
        </a:p>
      </dgm:t>
    </dgm:pt>
    <dgm:pt modelId="{F1290687-2DCB-43D7-B98B-EC8DCBEFF670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Logo </a:t>
          </a:r>
          <a:r>
            <a:rPr lang="fr-FR"/>
            <a:t>&amp; Nom</a:t>
          </a:r>
          <a:br>
            <a:rPr lang="fr-FR"/>
          </a:br>
          <a:r>
            <a:rPr lang="fr-FR"/>
            <a:t>  (Beauté)</a:t>
          </a:r>
          <a:endParaRPr lang="en-US" dirty="0"/>
        </a:p>
      </dgm:t>
    </dgm:pt>
    <dgm:pt modelId="{7B79CFD4-1CEA-4ACF-8511-D1E5D1262FBF}" type="parTrans" cxnId="{924EAEFD-23C5-40B9-B58A-371DA9BB4860}">
      <dgm:prSet/>
      <dgm:spPr/>
      <dgm:t>
        <a:bodyPr/>
        <a:lstStyle/>
        <a:p>
          <a:endParaRPr lang="en-US"/>
        </a:p>
      </dgm:t>
    </dgm:pt>
    <dgm:pt modelId="{33F63649-2768-4A4D-A422-B1A5E3CAB8BC}" type="sibTrans" cxnId="{924EAEFD-23C5-40B9-B58A-371DA9BB4860}">
      <dgm:prSet/>
      <dgm:spPr/>
      <dgm:t>
        <a:bodyPr/>
        <a:lstStyle/>
        <a:p>
          <a:endParaRPr lang="en-US"/>
        </a:p>
      </dgm:t>
    </dgm:pt>
    <dgm:pt modelId="{9B26FB9B-91AE-4750-8D43-0E47867CC2BF}" type="pres">
      <dgm:prSet presAssocID="{3273B6CC-D2F9-4B99-9260-ACE33A10E848}" presName="root" presStyleCnt="0">
        <dgm:presLayoutVars>
          <dgm:dir/>
          <dgm:resizeHandles val="exact"/>
        </dgm:presLayoutVars>
      </dgm:prSet>
      <dgm:spPr/>
    </dgm:pt>
    <dgm:pt modelId="{C69C9F89-6109-4AFF-A251-C1BBC33DFA29}" type="pres">
      <dgm:prSet presAssocID="{2E649676-7DA3-4E69-B0CF-CAE1711E0AD0}" presName="compNode" presStyleCnt="0"/>
      <dgm:spPr/>
    </dgm:pt>
    <dgm:pt modelId="{8244D724-F681-4CB3-96D5-345287AC2719}" type="pres">
      <dgm:prSet presAssocID="{2E649676-7DA3-4E69-B0CF-CAE1711E0AD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bleau"/>
        </a:ext>
      </dgm:extLst>
    </dgm:pt>
    <dgm:pt modelId="{943AB55D-E703-4FAA-BF46-CCB34B70E16F}" type="pres">
      <dgm:prSet presAssocID="{2E649676-7DA3-4E69-B0CF-CAE1711E0AD0}" presName="spaceRect" presStyleCnt="0"/>
      <dgm:spPr/>
    </dgm:pt>
    <dgm:pt modelId="{77058AFF-9821-461D-8421-DE033B00C821}" type="pres">
      <dgm:prSet presAssocID="{2E649676-7DA3-4E69-B0CF-CAE1711E0AD0}" presName="textRect" presStyleLbl="revTx" presStyleIdx="0" presStyleCnt="4">
        <dgm:presLayoutVars>
          <dgm:chMax val="1"/>
          <dgm:chPref val="1"/>
        </dgm:presLayoutVars>
      </dgm:prSet>
      <dgm:spPr/>
    </dgm:pt>
    <dgm:pt modelId="{976ED29F-A8B3-4538-B632-F22C51E226C7}" type="pres">
      <dgm:prSet presAssocID="{F0E87E42-0045-42B5-A429-0DE0FF962F1C}" presName="sibTrans" presStyleCnt="0"/>
      <dgm:spPr/>
    </dgm:pt>
    <dgm:pt modelId="{4276453C-630A-43A4-A3F7-201F48188210}" type="pres">
      <dgm:prSet presAssocID="{7C9C4D96-5D4F-4FC2-9D32-91AE4907032D}" presName="compNode" presStyleCnt="0"/>
      <dgm:spPr/>
    </dgm:pt>
    <dgm:pt modelId="{56B8EBC5-25A6-464B-BA84-FBF4349BAF76}" type="pres">
      <dgm:prSet presAssocID="{7C9C4D96-5D4F-4FC2-9D32-91AE4907032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all paint brush"/>
        </a:ext>
      </dgm:extLst>
    </dgm:pt>
    <dgm:pt modelId="{1F0146AC-07D3-4B4B-9492-EBF467DC10A4}" type="pres">
      <dgm:prSet presAssocID="{7C9C4D96-5D4F-4FC2-9D32-91AE4907032D}" presName="spaceRect" presStyleCnt="0"/>
      <dgm:spPr/>
    </dgm:pt>
    <dgm:pt modelId="{506E5A7E-8ED5-4C54-B4A3-61DEE53EFEC2}" type="pres">
      <dgm:prSet presAssocID="{7C9C4D96-5D4F-4FC2-9D32-91AE4907032D}" presName="textRect" presStyleLbl="revTx" presStyleIdx="1" presStyleCnt="4">
        <dgm:presLayoutVars>
          <dgm:chMax val="1"/>
          <dgm:chPref val="1"/>
        </dgm:presLayoutVars>
      </dgm:prSet>
      <dgm:spPr/>
    </dgm:pt>
    <dgm:pt modelId="{46C31ABB-DD39-4D03-B8E0-1D0720345A2A}" type="pres">
      <dgm:prSet presAssocID="{C3617373-59D0-45F1-B54A-56EE01D5347E}" presName="sibTrans" presStyleCnt="0"/>
      <dgm:spPr/>
    </dgm:pt>
    <dgm:pt modelId="{D1982B07-17C8-4751-9B0B-5995413A7EAC}" type="pres">
      <dgm:prSet presAssocID="{1F809606-8E7E-4557-85A7-E10ABA5520EB}" presName="compNode" presStyleCnt="0"/>
      <dgm:spPr/>
    </dgm:pt>
    <dgm:pt modelId="{38C8FF40-5F11-46CA-8B2D-FE1D63BB2BBB}" type="pres">
      <dgm:prSet presAssocID="{1F809606-8E7E-4557-85A7-E10ABA5520E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urir"/>
        </a:ext>
      </dgm:extLst>
    </dgm:pt>
    <dgm:pt modelId="{FD438550-0C68-4D45-AE80-8AFD005308A1}" type="pres">
      <dgm:prSet presAssocID="{1F809606-8E7E-4557-85A7-E10ABA5520EB}" presName="spaceRect" presStyleCnt="0"/>
      <dgm:spPr/>
    </dgm:pt>
    <dgm:pt modelId="{188C5A7D-C9AB-46DF-BD07-7CEC5773243F}" type="pres">
      <dgm:prSet presAssocID="{1F809606-8E7E-4557-85A7-E10ABA5520EB}" presName="textRect" presStyleLbl="revTx" presStyleIdx="2" presStyleCnt="4">
        <dgm:presLayoutVars>
          <dgm:chMax val="1"/>
          <dgm:chPref val="1"/>
        </dgm:presLayoutVars>
      </dgm:prSet>
      <dgm:spPr/>
    </dgm:pt>
    <dgm:pt modelId="{F304D086-14AB-44BF-9F93-625C086A68A7}" type="pres">
      <dgm:prSet presAssocID="{544B2628-AC5C-4D46-924D-4F9A2C53A7FB}" presName="sibTrans" presStyleCnt="0"/>
      <dgm:spPr/>
    </dgm:pt>
    <dgm:pt modelId="{9F7E7B0A-6067-4B5F-8FEA-C13CFD67DFE9}" type="pres">
      <dgm:prSet presAssocID="{F1290687-2DCB-43D7-B98B-EC8DCBEFF670}" presName="compNode" presStyleCnt="0"/>
      <dgm:spPr/>
    </dgm:pt>
    <dgm:pt modelId="{C8710C0B-AF39-4BE1-81E6-814B0D645A65}" type="pres">
      <dgm:prSet presAssocID="{F1290687-2DCB-43D7-B98B-EC8DCBEFF67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324C48BC-178B-4DAB-BB98-00F7A4E79BE9}" type="pres">
      <dgm:prSet presAssocID="{F1290687-2DCB-43D7-B98B-EC8DCBEFF670}" presName="spaceRect" presStyleCnt="0"/>
      <dgm:spPr/>
    </dgm:pt>
    <dgm:pt modelId="{7A6A1F91-6962-4593-8826-EAA27C85C532}" type="pres">
      <dgm:prSet presAssocID="{F1290687-2DCB-43D7-B98B-EC8DCBEFF67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43B7B03-5DA6-4F9F-89CE-7EA06CA2D783}" type="presOf" srcId="{2E649676-7DA3-4E69-B0CF-CAE1711E0AD0}" destId="{77058AFF-9821-461D-8421-DE033B00C821}" srcOrd="0" destOrd="0" presId="urn:microsoft.com/office/officeart/2018/2/layout/IconLabelList"/>
    <dgm:cxn modelId="{8D6E4D0E-4AC2-4FD0-889F-957884B89512}" type="presOf" srcId="{F1290687-2DCB-43D7-B98B-EC8DCBEFF670}" destId="{7A6A1F91-6962-4593-8826-EAA27C85C532}" srcOrd="0" destOrd="0" presId="urn:microsoft.com/office/officeart/2018/2/layout/IconLabelList"/>
    <dgm:cxn modelId="{AD79C815-8AF9-4134-844F-9CDDAD7C061D}" type="presOf" srcId="{7C9C4D96-5D4F-4FC2-9D32-91AE4907032D}" destId="{506E5A7E-8ED5-4C54-B4A3-61DEE53EFEC2}" srcOrd="0" destOrd="0" presId="urn:microsoft.com/office/officeart/2018/2/layout/IconLabelList"/>
    <dgm:cxn modelId="{98ED7F25-29AA-4A88-B1E4-3E53E68174BB}" srcId="{3273B6CC-D2F9-4B99-9260-ACE33A10E848}" destId="{7C9C4D96-5D4F-4FC2-9D32-91AE4907032D}" srcOrd="1" destOrd="0" parTransId="{CBE47430-15F3-4F63-B90B-BDF81A3DDA65}" sibTransId="{C3617373-59D0-45F1-B54A-56EE01D5347E}"/>
    <dgm:cxn modelId="{CB647B3C-9099-4E6D-9F56-9D52CAD5CD9C}" type="presOf" srcId="{3273B6CC-D2F9-4B99-9260-ACE33A10E848}" destId="{9B26FB9B-91AE-4750-8D43-0E47867CC2BF}" srcOrd="0" destOrd="0" presId="urn:microsoft.com/office/officeart/2018/2/layout/IconLabelList"/>
    <dgm:cxn modelId="{603BB55E-42C6-4CB1-99A2-F022103B9C39}" srcId="{3273B6CC-D2F9-4B99-9260-ACE33A10E848}" destId="{2E649676-7DA3-4E69-B0CF-CAE1711E0AD0}" srcOrd="0" destOrd="0" parTransId="{7EEA55CB-1113-47C0-9BAE-143EC7F6FCC9}" sibTransId="{F0E87E42-0045-42B5-A429-0DE0FF962F1C}"/>
    <dgm:cxn modelId="{1CF05F6C-1006-4185-86B4-8B7E1D6DFD1D}" srcId="{3273B6CC-D2F9-4B99-9260-ACE33A10E848}" destId="{1F809606-8E7E-4557-85A7-E10ABA5520EB}" srcOrd="2" destOrd="0" parTransId="{1E79FF71-F264-4565-868A-4EAC0BDB43FC}" sibTransId="{544B2628-AC5C-4D46-924D-4F9A2C53A7FB}"/>
    <dgm:cxn modelId="{554B828C-C809-4E21-8C82-08130B9828D6}" type="presOf" srcId="{1F809606-8E7E-4557-85A7-E10ABA5520EB}" destId="{188C5A7D-C9AB-46DF-BD07-7CEC5773243F}" srcOrd="0" destOrd="0" presId="urn:microsoft.com/office/officeart/2018/2/layout/IconLabelList"/>
    <dgm:cxn modelId="{924EAEFD-23C5-40B9-B58A-371DA9BB4860}" srcId="{3273B6CC-D2F9-4B99-9260-ACE33A10E848}" destId="{F1290687-2DCB-43D7-B98B-EC8DCBEFF670}" srcOrd="3" destOrd="0" parTransId="{7B79CFD4-1CEA-4ACF-8511-D1E5D1262FBF}" sibTransId="{33F63649-2768-4A4D-A422-B1A5E3CAB8BC}"/>
    <dgm:cxn modelId="{C54E37F1-8E6D-4944-A9AB-ED5C8BC3DD86}" type="presParOf" srcId="{9B26FB9B-91AE-4750-8D43-0E47867CC2BF}" destId="{C69C9F89-6109-4AFF-A251-C1BBC33DFA29}" srcOrd="0" destOrd="0" presId="urn:microsoft.com/office/officeart/2018/2/layout/IconLabelList"/>
    <dgm:cxn modelId="{90388FB9-D169-4FEA-8697-AB25395FF28E}" type="presParOf" srcId="{C69C9F89-6109-4AFF-A251-C1BBC33DFA29}" destId="{8244D724-F681-4CB3-96D5-345287AC2719}" srcOrd="0" destOrd="0" presId="urn:microsoft.com/office/officeart/2018/2/layout/IconLabelList"/>
    <dgm:cxn modelId="{7D810CDA-959F-4B7A-9BBB-731734261F1A}" type="presParOf" srcId="{C69C9F89-6109-4AFF-A251-C1BBC33DFA29}" destId="{943AB55D-E703-4FAA-BF46-CCB34B70E16F}" srcOrd="1" destOrd="0" presId="urn:microsoft.com/office/officeart/2018/2/layout/IconLabelList"/>
    <dgm:cxn modelId="{144F723F-38C1-4CC3-9670-62B622288AAC}" type="presParOf" srcId="{C69C9F89-6109-4AFF-A251-C1BBC33DFA29}" destId="{77058AFF-9821-461D-8421-DE033B00C821}" srcOrd="2" destOrd="0" presId="urn:microsoft.com/office/officeart/2018/2/layout/IconLabelList"/>
    <dgm:cxn modelId="{0B696FE9-41ED-4AA5-A9D5-CD54AB4F32E0}" type="presParOf" srcId="{9B26FB9B-91AE-4750-8D43-0E47867CC2BF}" destId="{976ED29F-A8B3-4538-B632-F22C51E226C7}" srcOrd="1" destOrd="0" presId="urn:microsoft.com/office/officeart/2018/2/layout/IconLabelList"/>
    <dgm:cxn modelId="{A1ED6EB5-7519-4CDD-A700-789D375035C3}" type="presParOf" srcId="{9B26FB9B-91AE-4750-8D43-0E47867CC2BF}" destId="{4276453C-630A-43A4-A3F7-201F48188210}" srcOrd="2" destOrd="0" presId="urn:microsoft.com/office/officeart/2018/2/layout/IconLabelList"/>
    <dgm:cxn modelId="{E571C570-B28F-434A-9436-6B0892B7192A}" type="presParOf" srcId="{4276453C-630A-43A4-A3F7-201F48188210}" destId="{56B8EBC5-25A6-464B-BA84-FBF4349BAF76}" srcOrd="0" destOrd="0" presId="urn:microsoft.com/office/officeart/2018/2/layout/IconLabelList"/>
    <dgm:cxn modelId="{EA13D398-2C0E-46D9-99F9-875160C6CAD1}" type="presParOf" srcId="{4276453C-630A-43A4-A3F7-201F48188210}" destId="{1F0146AC-07D3-4B4B-9492-EBF467DC10A4}" srcOrd="1" destOrd="0" presId="urn:microsoft.com/office/officeart/2018/2/layout/IconLabelList"/>
    <dgm:cxn modelId="{63C7ED1D-ABE3-4DA5-B4C2-FDA8915B075B}" type="presParOf" srcId="{4276453C-630A-43A4-A3F7-201F48188210}" destId="{506E5A7E-8ED5-4C54-B4A3-61DEE53EFEC2}" srcOrd="2" destOrd="0" presId="urn:microsoft.com/office/officeart/2018/2/layout/IconLabelList"/>
    <dgm:cxn modelId="{BA9B5D87-3B17-42CB-BF3E-BE1527753045}" type="presParOf" srcId="{9B26FB9B-91AE-4750-8D43-0E47867CC2BF}" destId="{46C31ABB-DD39-4D03-B8E0-1D0720345A2A}" srcOrd="3" destOrd="0" presId="urn:microsoft.com/office/officeart/2018/2/layout/IconLabelList"/>
    <dgm:cxn modelId="{F4589A72-A2AE-4497-87CF-74B582574EB9}" type="presParOf" srcId="{9B26FB9B-91AE-4750-8D43-0E47867CC2BF}" destId="{D1982B07-17C8-4751-9B0B-5995413A7EAC}" srcOrd="4" destOrd="0" presId="urn:microsoft.com/office/officeart/2018/2/layout/IconLabelList"/>
    <dgm:cxn modelId="{456DA22D-1F6F-4B83-B40B-3A74117749BA}" type="presParOf" srcId="{D1982B07-17C8-4751-9B0B-5995413A7EAC}" destId="{38C8FF40-5F11-46CA-8B2D-FE1D63BB2BBB}" srcOrd="0" destOrd="0" presId="urn:microsoft.com/office/officeart/2018/2/layout/IconLabelList"/>
    <dgm:cxn modelId="{4E30E908-464A-4DB0-86F4-2ED57A16F98B}" type="presParOf" srcId="{D1982B07-17C8-4751-9B0B-5995413A7EAC}" destId="{FD438550-0C68-4D45-AE80-8AFD005308A1}" srcOrd="1" destOrd="0" presId="urn:microsoft.com/office/officeart/2018/2/layout/IconLabelList"/>
    <dgm:cxn modelId="{5D70C462-5A2D-4294-8D26-A4754385E5F8}" type="presParOf" srcId="{D1982B07-17C8-4751-9B0B-5995413A7EAC}" destId="{188C5A7D-C9AB-46DF-BD07-7CEC5773243F}" srcOrd="2" destOrd="0" presId="urn:microsoft.com/office/officeart/2018/2/layout/IconLabelList"/>
    <dgm:cxn modelId="{0156C17C-9256-4F27-B1E5-54B53B0F167A}" type="presParOf" srcId="{9B26FB9B-91AE-4750-8D43-0E47867CC2BF}" destId="{F304D086-14AB-44BF-9F93-625C086A68A7}" srcOrd="5" destOrd="0" presId="urn:microsoft.com/office/officeart/2018/2/layout/IconLabelList"/>
    <dgm:cxn modelId="{3D3B63F0-7B67-4616-AE94-48956A71C9EA}" type="presParOf" srcId="{9B26FB9B-91AE-4750-8D43-0E47867CC2BF}" destId="{9F7E7B0A-6067-4B5F-8FEA-C13CFD67DFE9}" srcOrd="6" destOrd="0" presId="urn:microsoft.com/office/officeart/2018/2/layout/IconLabelList"/>
    <dgm:cxn modelId="{DDC8B8AD-7322-4547-A73E-E8FDAC085EA9}" type="presParOf" srcId="{9F7E7B0A-6067-4B5F-8FEA-C13CFD67DFE9}" destId="{C8710C0B-AF39-4BE1-81E6-814B0D645A65}" srcOrd="0" destOrd="0" presId="urn:microsoft.com/office/officeart/2018/2/layout/IconLabelList"/>
    <dgm:cxn modelId="{4E638768-898E-4015-80EF-382C11073DB6}" type="presParOf" srcId="{9F7E7B0A-6067-4B5F-8FEA-C13CFD67DFE9}" destId="{324C48BC-178B-4DAB-BB98-00F7A4E79BE9}" srcOrd="1" destOrd="0" presId="urn:microsoft.com/office/officeart/2018/2/layout/IconLabelList"/>
    <dgm:cxn modelId="{B22A4689-F7BE-4D5D-B1C5-C92C0D4285CE}" type="presParOf" srcId="{9F7E7B0A-6067-4B5F-8FEA-C13CFD67DFE9}" destId="{7A6A1F91-6962-4593-8826-EAA27C85C53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D0EA902-529F-4297-92AA-65365D33C0BA}" type="doc">
      <dgm:prSet loTypeId="urn:microsoft.com/office/officeart/2005/8/layout/hierarchy1" loCatId="hierarchy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8376A0D-C4FC-497F-A83C-1EC9A4E7421E}">
      <dgm:prSet/>
      <dgm:spPr/>
      <dgm:t>
        <a:bodyPr/>
        <a:lstStyle/>
        <a:p>
          <a:r>
            <a:rPr lang="fr-FR"/>
            <a:t>Jeu &amp; Code, structuré &amp; évolutif</a:t>
          </a:r>
          <a:endParaRPr lang="en-US"/>
        </a:p>
      </dgm:t>
    </dgm:pt>
    <dgm:pt modelId="{8DB6C735-D7BA-413A-82AA-556384BF7950}" type="parTrans" cxnId="{3F49BA30-F733-4399-BD27-BD0C9398F538}">
      <dgm:prSet/>
      <dgm:spPr/>
      <dgm:t>
        <a:bodyPr/>
        <a:lstStyle/>
        <a:p>
          <a:endParaRPr lang="en-US"/>
        </a:p>
      </dgm:t>
    </dgm:pt>
    <dgm:pt modelId="{E099CD89-F209-4643-912D-82A734BA88AD}" type="sibTrans" cxnId="{3F49BA30-F733-4399-BD27-BD0C9398F538}">
      <dgm:prSet/>
      <dgm:spPr/>
      <dgm:t>
        <a:bodyPr/>
        <a:lstStyle/>
        <a:p>
          <a:endParaRPr lang="en-US"/>
        </a:p>
      </dgm:t>
    </dgm:pt>
    <dgm:pt modelId="{759C1DED-7D9B-43DE-BB5D-4C1D9C4B6600}">
      <dgm:prSet/>
      <dgm:spPr/>
      <dgm:t>
        <a:bodyPr/>
        <a:lstStyle/>
        <a:p>
          <a:r>
            <a:rPr lang="fr-FR"/>
            <a:t>Automanagement</a:t>
          </a:r>
          <a:endParaRPr lang="en-US"/>
        </a:p>
      </dgm:t>
    </dgm:pt>
    <dgm:pt modelId="{F35BA074-2EF3-46FC-8580-140D38377F30}" type="parTrans" cxnId="{DC33BAE3-BA01-434D-9180-BAD5F255ABF5}">
      <dgm:prSet/>
      <dgm:spPr/>
      <dgm:t>
        <a:bodyPr/>
        <a:lstStyle/>
        <a:p>
          <a:endParaRPr lang="en-US"/>
        </a:p>
      </dgm:t>
    </dgm:pt>
    <dgm:pt modelId="{B90C5B8A-24F2-4CBD-B88D-F83BD437871C}" type="sibTrans" cxnId="{DC33BAE3-BA01-434D-9180-BAD5F255ABF5}">
      <dgm:prSet/>
      <dgm:spPr/>
      <dgm:t>
        <a:bodyPr/>
        <a:lstStyle/>
        <a:p>
          <a:endParaRPr lang="en-US"/>
        </a:p>
      </dgm:t>
    </dgm:pt>
    <dgm:pt modelId="{C31C801B-AEAD-43E0-B54C-9933D770EEAD}">
      <dgm:prSet/>
      <dgm:spPr/>
      <dgm:t>
        <a:bodyPr/>
        <a:lstStyle/>
        <a:p>
          <a:r>
            <a:rPr lang="fr-FR"/>
            <a:t>Bonne expérience de projet</a:t>
          </a:r>
          <a:endParaRPr lang="en-US"/>
        </a:p>
      </dgm:t>
    </dgm:pt>
    <dgm:pt modelId="{29E59E3E-B2ED-47C0-B17A-47F6C320293A}" type="parTrans" cxnId="{8BD73172-EBC3-4973-81B0-78C7CA773CB7}">
      <dgm:prSet/>
      <dgm:spPr/>
      <dgm:t>
        <a:bodyPr/>
        <a:lstStyle/>
        <a:p>
          <a:endParaRPr lang="en-US"/>
        </a:p>
      </dgm:t>
    </dgm:pt>
    <dgm:pt modelId="{AB92A20E-F1A0-4859-999A-9C865C04D846}" type="sibTrans" cxnId="{8BD73172-EBC3-4973-81B0-78C7CA773CB7}">
      <dgm:prSet/>
      <dgm:spPr/>
      <dgm:t>
        <a:bodyPr/>
        <a:lstStyle/>
        <a:p>
          <a:endParaRPr lang="en-US"/>
        </a:p>
      </dgm:t>
    </dgm:pt>
    <dgm:pt modelId="{E9028A4D-1646-415B-9CA1-8073A1B15045}" type="pres">
      <dgm:prSet presAssocID="{9D0EA902-529F-4297-92AA-65365D33C0B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32F57EC-E9F2-4662-884C-CB4DB7A43B00}" type="pres">
      <dgm:prSet presAssocID="{28376A0D-C4FC-497F-A83C-1EC9A4E7421E}" presName="hierRoot1" presStyleCnt="0"/>
      <dgm:spPr/>
    </dgm:pt>
    <dgm:pt modelId="{34B53985-E299-451D-8A2B-18ACAE3CCC9B}" type="pres">
      <dgm:prSet presAssocID="{28376A0D-C4FC-497F-A83C-1EC9A4E7421E}" presName="composite" presStyleCnt="0"/>
      <dgm:spPr/>
    </dgm:pt>
    <dgm:pt modelId="{FB265DBC-7D4C-44EF-9D0B-063042FD9F7E}" type="pres">
      <dgm:prSet presAssocID="{28376A0D-C4FC-497F-A83C-1EC9A4E7421E}" presName="background" presStyleLbl="node0" presStyleIdx="0" presStyleCnt="3"/>
      <dgm:spPr/>
    </dgm:pt>
    <dgm:pt modelId="{D28057CD-2225-4FA7-8273-B9038476592A}" type="pres">
      <dgm:prSet presAssocID="{28376A0D-C4FC-497F-A83C-1EC9A4E7421E}" presName="text" presStyleLbl="fgAcc0" presStyleIdx="0" presStyleCnt="3">
        <dgm:presLayoutVars>
          <dgm:chPref val="3"/>
        </dgm:presLayoutVars>
      </dgm:prSet>
      <dgm:spPr/>
    </dgm:pt>
    <dgm:pt modelId="{4F375760-136C-4010-9090-3D30C96BC4E0}" type="pres">
      <dgm:prSet presAssocID="{28376A0D-C4FC-497F-A83C-1EC9A4E7421E}" presName="hierChild2" presStyleCnt="0"/>
      <dgm:spPr/>
    </dgm:pt>
    <dgm:pt modelId="{84B33DA6-9A23-4AE2-A373-16797CA2128D}" type="pres">
      <dgm:prSet presAssocID="{759C1DED-7D9B-43DE-BB5D-4C1D9C4B6600}" presName="hierRoot1" presStyleCnt="0"/>
      <dgm:spPr/>
    </dgm:pt>
    <dgm:pt modelId="{363A9A33-8BA7-4950-B546-B5F50D23DFBD}" type="pres">
      <dgm:prSet presAssocID="{759C1DED-7D9B-43DE-BB5D-4C1D9C4B6600}" presName="composite" presStyleCnt="0"/>
      <dgm:spPr/>
    </dgm:pt>
    <dgm:pt modelId="{2AE36DE1-CE94-480C-A99C-1B4E796BA973}" type="pres">
      <dgm:prSet presAssocID="{759C1DED-7D9B-43DE-BB5D-4C1D9C4B6600}" presName="background" presStyleLbl="node0" presStyleIdx="1" presStyleCnt="3"/>
      <dgm:spPr/>
    </dgm:pt>
    <dgm:pt modelId="{F31AB3AB-6444-45DC-ADA4-81A04FB66E64}" type="pres">
      <dgm:prSet presAssocID="{759C1DED-7D9B-43DE-BB5D-4C1D9C4B6600}" presName="text" presStyleLbl="fgAcc0" presStyleIdx="1" presStyleCnt="3">
        <dgm:presLayoutVars>
          <dgm:chPref val="3"/>
        </dgm:presLayoutVars>
      </dgm:prSet>
      <dgm:spPr/>
    </dgm:pt>
    <dgm:pt modelId="{0ABA5EAB-1C16-4E89-8DA5-2E665B23A217}" type="pres">
      <dgm:prSet presAssocID="{759C1DED-7D9B-43DE-BB5D-4C1D9C4B6600}" presName="hierChild2" presStyleCnt="0"/>
      <dgm:spPr/>
    </dgm:pt>
    <dgm:pt modelId="{FE9E93F8-5938-42AA-BF83-735DD816AD20}" type="pres">
      <dgm:prSet presAssocID="{C31C801B-AEAD-43E0-B54C-9933D770EEAD}" presName="hierRoot1" presStyleCnt="0"/>
      <dgm:spPr/>
    </dgm:pt>
    <dgm:pt modelId="{5BFC275D-3852-45CD-96A7-7AAAF0471C92}" type="pres">
      <dgm:prSet presAssocID="{C31C801B-AEAD-43E0-B54C-9933D770EEAD}" presName="composite" presStyleCnt="0"/>
      <dgm:spPr/>
    </dgm:pt>
    <dgm:pt modelId="{E6606059-C1E5-4B8F-85B8-B59266D5AC15}" type="pres">
      <dgm:prSet presAssocID="{C31C801B-AEAD-43E0-B54C-9933D770EEAD}" presName="background" presStyleLbl="node0" presStyleIdx="2" presStyleCnt="3"/>
      <dgm:spPr/>
    </dgm:pt>
    <dgm:pt modelId="{1F1A856F-2307-45EB-B898-BEC3FD4F8AFD}" type="pres">
      <dgm:prSet presAssocID="{C31C801B-AEAD-43E0-B54C-9933D770EEAD}" presName="text" presStyleLbl="fgAcc0" presStyleIdx="2" presStyleCnt="3">
        <dgm:presLayoutVars>
          <dgm:chPref val="3"/>
        </dgm:presLayoutVars>
      </dgm:prSet>
      <dgm:spPr/>
    </dgm:pt>
    <dgm:pt modelId="{518F115D-ECCB-4220-82C6-F5685BE6EF3A}" type="pres">
      <dgm:prSet presAssocID="{C31C801B-AEAD-43E0-B54C-9933D770EEAD}" presName="hierChild2" presStyleCnt="0"/>
      <dgm:spPr/>
    </dgm:pt>
  </dgm:ptLst>
  <dgm:cxnLst>
    <dgm:cxn modelId="{3F49BA30-F733-4399-BD27-BD0C9398F538}" srcId="{9D0EA902-529F-4297-92AA-65365D33C0BA}" destId="{28376A0D-C4FC-497F-A83C-1EC9A4E7421E}" srcOrd="0" destOrd="0" parTransId="{8DB6C735-D7BA-413A-82AA-556384BF7950}" sibTransId="{E099CD89-F209-4643-912D-82A734BA88AD}"/>
    <dgm:cxn modelId="{CEDF0364-D83A-4572-991C-2D3E1501F316}" type="presOf" srcId="{C31C801B-AEAD-43E0-B54C-9933D770EEAD}" destId="{1F1A856F-2307-45EB-B898-BEC3FD4F8AFD}" srcOrd="0" destOrd="0" presId="urn:microsoft.com/office/officeart/2005/8/layout/hierarchy1"/>
    <dgm:cxn modelId="{2E724871-3C85-4C69-9047-D73E2B71A4F4}" type="presOf" srcId="{28376A0D-C4FC-497F-A83C-1EC9A4E7421E}" destId="{D28057CD-2225-4FA7-8273-B9038476592A}" srcOrd="0" destOrd="0" presId="urn:microsoft.com/office/officeart/2005/8/layout/hierarchy1"/>
    <dgm:cxn modelId="{8BD73172-EBC3-4973-81B0-78C7CA773CB7}" srcId="{9D0EA902-529F-4297-92AA-65365D33C0BA}" destId="{C31C801B-AEAD-43E0-B54C-9933D770EEAD}" srcOrd="2" destOrd="0" parTransId="{29E59E3E-B2ED-47C0-B17A-47F6C320293A}" sibTransId="{AB92A20E-F1A0-4859-999A-9C865C04D846}"/>
    <dgm:cxn modelId="{85471753-1ACA-4FB1-BF3C-97475EEDFB61}" type="presOf" srcId="{759C1DED-7D9B-43DE-BB5D-4C1D9C4B6600}" destId="{F31AB3AB-6444-45DC-ADA4-81A04FB66E64}" srcOrd="0" destOrd="0" presId="urn:microsoft.com/office/officeart/2005/8/layout/hierarchy1"/>
    <dgm:cxn modelId="{07557C8B-8B8F-4436-B172-D9CDBA837506}" type="presOf" srcId="{9D0EA902-529F-4297-92AA-65365D33C0BA}" destId="{E9028A4D-1646-415B-9CA1-8073A1B15045}" srcOrd="0" destOrd="0" presId="urn:microsoft.com/office/officeart/2005/8/layout/hierarchy1"/>
    <dgm:cxn modelId="{DC33BAE3-BA01-434D-9180-BAD5F255ABF5}" srcId="{9D0EA902-529F-4297-92AA-65365D33C0BA}" destId="{759C1DED-7D9B-43DE-BB5D-4C1D9C4B6600}" srcOrd="1" destOrd="0" parTransId="{F35BA074-2EF3-46FC-8580-140D38377F30}" sibTransId="{B90C5B8A-24F2-4CBD-B88D-F83BD437871C}"/>
    <dgm:cxn modelId="{54E908CC-B2AD-4F16-8631-C4AAD1875DB3}" type="presParOf" srcId="{E9028A4D-1646-415B-9CA1-8073A1B15045}" destId="{C32F57EC-E9F2-4662-884C-CB4DB7A43B00}" srcOrd="0" destOrd="0" presId="urn:microsoft.com/office/officeart/2005/8/layout/hierarchy1"/>
    <dgm:cxn modelId="{660FB87F-69C3-43E4-9CEF-856E1262F331}" type="presParOf" srcId="{C32F57EC-E9F2-4662-884C-CB4DB7A43B00}" destId="{34B53985-E299-451D-8A2B-18ACAE3CCC9B}" srcOrd="0" destOrd="0" presId="urn:microsoft.com/office/officeart/2005/8/layout/hierarchy1"/>
    <dgm:cxn modelId="{72D4BFF3-B1A9-4D5D-857C-4D498682FC00}" type="presParOf" srcId="{34B53985-E299-451D-8A2B-18ACAE3CCC9B}" destId="{FB265DBC-7D4C-44EF-9D0B-063042FD9F7E}" srcOrd="0" destOrd="0" presId="urn:microsoft.com/office/officeart/2005/8/layout/hierarchy1"/>
    <dgm:cxn modelId="{B0A749A2-47DF-4224-998A-0673DB68A6B8}" type="presParOf" srcId="{34B53985-E299-451D-8A2B-18ACAE3CCC9B}" destId="{D28057CD-2225-4FA7-8273-B9038476592A}" srcOrd="1" destOrd="0" presId="urn:microsoft.com/office/officeart/2005/8/layout/hierarchy1"/>
    <dgm:cxn modelId="{DF4EDE06-B35D-40F3-8B79-0ECF8FEB9DCB}" type="presParOf" srcId="{C32F57EC-E9F2-4662-884C-CB4DB7A43B00}" destId="{4F375760-136C-4010-9090-3D30C96BC4E0}" srcOrd="1" destOrd="0" presId="urn:microsoft.com/office/officeart/2005/8/layout/hierarchy1"/>
    <dgm:cxn modelId="{8C531BC2-47D2-4059-ADD8-C2D5C4BB0B47}" type="presParOf" srcId="{E9028A4D-1646-415B-9CA1-8073A1B15045}" destId="{84B33DA6-9A23-4AE2-A373-16797CA2128D}" srcOrd="1" destOrd="0" presId="urn:microsoft.com/office/officeart/2005/8/layout/hierarchy1"/>
    <dgm:cxn modelId="{701F0A55-2A98-4C0A-85E0-6C3398BC3344}" type="presParOf" srcId="{84B33DA6-9A23-4AE2-A373-16797CA2128D}" destId="{363A9A33-8BA7-4950-B546-B5F50D23DFBD}" srcOrd="0" destOrd="0" presId="urn:microsoft.com/office/officeart/2005/8/layout/hierarchy1"/>
    <dgm:cxn modelId="{C9E5231B-86B7-4F25-A3AC-43A01C9464F6}" type="presParOf" srcId="{363A9A33-8BA7-4950-B546-B5F50D23DFBD}" destId="{2AE36DE1-CE94-480C-A99C-1B4E796BA973}" srcOrd="0" destOrd="0" presId="urn:microsoft.com/office/officeart/2005/8/layout/hierarchy1"/>
    <dgm:cxn modelId="{21B35040-67D4-4182-AB6F-8C62992ED98C}" type="presParOf" srcId="{363A9A33-8BA7-4950-B546-B5F50D23DFBD}" destId="{F31AB3AB-6444-45DC-ADA4-81A04FB66E64}" srcOrd="1" destOrd="0" presId="urn:microsoft.com/office/officeart/2005/8/layout/hierarchy1"/>
    <dgm:cxn modelId="{F80E5680-7738-40B2-B5CA-84FB7F92675E}" type="presParOf" srcId="{84B33DA6-9A23-4AE2-A373-16797CA2128D}" destId="{0ABA5EAB-1C16-4E89-8DA5-2E665B23A217}" srcOrd="1" destOrd="0" presId="urn:microsoft.com/office/officeart/2005/8/layout/hierarchy1"/>
    <dgm:cxn modelId="{BEE9E88E-CDF3-4F27-A22A-C5D015B5D755}" type="presParOf" srcId="{E9028A4D-1646-415B-9CA1-8073A1B15045}" destId="{FE9E93F8-5938-42AA-BF83-735DD816AD20}" srcOrd="2" destOrd="0" presId="urn:microsoft.com/office/officeart/2005/8/layout/hierarchy1"/>
    <dgm:cxn modelId="{1EB3C6D7-75D4-4A63-96F1-CBF9FD9001FE}" type="presParOf" srcId="{FE9E93F8-5938-42AA-BF83-735DD816AD20}" destId="{5BFC275D-3852-45CD-96A7-7AAAF0471C92}" srcOrd="0" destOrd="0" presId="urn:microsoft.com/office/officeart/2005/8/layout/hierarchy1"/>
    <dgm:cxn modelId="{F9615D17-5044-4002-9126-FCDD23EA654A}" type="presParOf" srcId="{5BFC275D-3852-45CD-96A7-7AAAF0471C92}" destId="{E6606059-C1E5-4B8F-85B8-B59266D5AC15}" srcOrd="0" destOrd="0" presId="urn:microsoft.com/office/officeart/2005/8/layout/hierarchy1"/>
    <dgm:cxn modelId="{DF57B205-1956-42B3-AB2C-ACF343427565}" type="presParOf" srcId="{5BFC275D-3852-45CD-96A7-7AAAF0471C92}" destId="{1F1A856F-2307-45EB-B898-BEC3FD4F8AFD}" srcOrd="1" destOrd="0" presId="urn:microsoft.com/office/officeart/2005/8/layout/hierarchy1"/>
    <dgm:cxn modelId="{48E207A7-A75A-48B8-9468-45DCD8C431FE}" type="presParOf" srcId="{FE9E93F8-5938-42AA-BF83-735DD816AD20}" destId="{518F115D-ECCB-4220-82C6-F5685BE6EF3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D0EA902-529F-4297-92AA-65365D33C0BA}" type="doc">
      <dgm:prSet loTypeId="urn:microsoft.com/office/officeart/2005/8/layout/hierarchy1" loCatId="hierarchy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8376A0D-C4FC-497F-A83C-1EC9A4E7421E}">
      <dgm:prSet/>
      <dgm:spPr/>
      <dgm:t>
        <a:bodyPr/>
        <a:lstStyle/>
        <a:p>
          <a:r>
            <a:rPr lang="fr-FR"/>
            <a:t>Jeu &amp; Code, structuré &amp; évolutif</a:t>
          </a:r>
          <a:endParaRPr lang="en-US"/>
        </a:p>
      </dgm:t>
    </dgm:pt>
    <dgm:pt modelId="{8DB6C735-D7BA-413A-82AA-556384BF7950}" type="parTrans" cxnId="{3F49BA30-F733-4399-BD27-BD0C9398F538}">
      <dgm:prSet/>
      <dgm:spPr/>
      <dgm:t>
        <a:bodyPr/>
        <a:lstStyle/>
        <a:p>
          <a:endParaRPr lang="en-US"/>
        </a:p>
      </dgm:t>
    </dgm:pt>
    <dgm:pt modelId="{E099CD89-F209-4643-912D-82A734BA88AD}" type="sibTrans" cxnId="{3F49BA30-F733-4399-BD27-BD0C9398F538}">
      <dgm:prSet/>
      <dgm:spPr/>
      <dgm:t>
        <a:bodyPr/>
        <a:lstStyle/>
        <a:p>
          <a:endParaRPr lang="en-US"/>
        </a:p>
      </dgm:t>
    </dgm:pt>
    <dgm:pt modelId="{759C1DED-7D9B-43DE-BB5D-4C1D9C4B6600}">
      <dgm:prSet/>
      <dgm:spPr/>
      <dgm:t>
        <a:bodyPr/>
        <a:lstStyle/>
        <a:p>
          <a:r>
            <a:rPr lang="fr-FR"/>
            <a:t>Automanagement</a:t>
          </a:r>
          <a:endParaRPr lang="en-US"/>
        </a:p>
      </dgm:t>
    </dgm:pt>
    <dgm:pt modelId="{F35BA074-2EF3-46FC-8580-140D38377F30}" type="parTrans" cxnId="{DC33BAE3-BA01-434D-9180-BAD5F255ABF5}">
      <dgm:prSet/>
      <dgm:spPr/>
      <dgm:t>
        <a:bodyPr/>
        <a:lstStyle/>
        <a:p>
          <a:endParaRPr lang="en-US"/>
        </a:p>
      </dgm:t>
    </dgm:pt>
    <dgm:pt modelId="{B90C5B8A-24F2-4CBD-B88D-F83BD437871C}" type="sibTrans" cxnId="{DC33BAE3-BA01-434D-9180-BAD5F255ABF5}">
      <dgm:prSet/>
      <dgm:spPr/>
      <dgm:t>
        <a:bodyPr/>
        <a:lstStyle/>
        <a:p>
          <a:endParaRPr lang="en-US"/>
        </a:p>
      </dgm:t>
    </dgm:pt>
    <dgm:pt modelId="{C31C801B-AEAD-43E0-B54C-9933D770EEAD}">
      <dgm:prSet/>
      <dgm:spPr/>
      <dgm:t>
        <a:bodyPr/>
        <a:lstStyle/>
        <a:p>
          <a:r>
            <a:rPr lang="fr-FR"/>
            <a:t>Bonne expérience de projet</a:t>
          </a:r>
          <a:endParaRPr lang="en-US"/>
        </a:p>
      </dgm:t>
    </dgm:pt>
    <dgm:pt modelId="{29E59E3E-B2ED-47C0-B17A-47F6C320293A}" type="parTrans" cxnId="{8BD73172-EBC3-4973-81B0-78C7CA773CB7}">
      <dgm:prSet/>
      <dgm:spPr/>
      <dgm:t>
        <a:bodyPr/>
        <a:lstStyle/>
        <a:p>
          <a:endParaRPr lang="en-US"/>
        </a:p>
      </dgm:t>
    </dgm:pt>
    <dgm:pt modelId="{AB92A20E-F1A0-4859-999A-9C865C04D846}" type="sibTrans" cxnId="{8BD73172-EBC3-4973-81B0-78C7CA773CB7}">
      <dgm:prSet/>
      <dgm:spPr/>
      <dgm:t>
        <a:bodyPr/>
        <a:lstStyle/>
        <a:p>
          <a:endParaRPr lang="en-US"/>
        </a:p>
      </dgm:t>
    </dgm:pt>
    <dgm:pt modelId="{E9028A4D-1646-415B-9CA1-8073A1B15045}" type="pres">
      <dgm:prSet presAssocID="{9D0EA902-529F-4297-92AA-65365D33C0B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32F57EC-E9F2-4662-884C-CB4DB7A43B00}" type="pres">
      <dgm:prSet presAssocID="{28376A0D-C4FC-497F-A83C-1EC9A4E7421E}" presName="hierRoot1" presStyleCnt="0"/>
      <dgm:spPr/>
    </dgm:pt>
    <dgm:pt modelId="{34B53985-E299-451D-8A2B-18ACAE3CCC9B}" type="pres">
      <dgm:prSet presAssocID="{28376A0D-C4FC-497F-A83C-1EC9A4E7421E}" presName="composite" presStyleCnt="0"/>
      <dgm:spPr/>
    </dgm:pt>
    <dgm:pt modelId="{FB265DBC-7D4C-44EF-9D0B-063042FD9F7E}" type="pres">
      <dgm:prSet presAssocID="{28376A0D-C4FC-497F-A83C-1EC9A4E7421E}" presName="background" presStyleLbl="node0" presStyleIdx="0" presStyleCnt="3"/>
      <dgm:spPr/>
    </dgm:pt>
    <dgm:pt modelId="{D28057CD-2225-4FA7-8273-B9038476592A}" type="pres">
      <dgm:prSet presAssocID="{28376A0D-C4FC-497F-A83C-1EC9A4E7421E}" presName="text" presStyleLbl="fgAcc0" presStyleIdx="0" presStyleCnt="3">
        <dgm:presLayoutVars>
          <dgm:chPref val="3"/>
        </dgm:presLayoutVars>
      </dgm:prSet>
      <dgm:spPr/>
    </dgm:pt>
    <dgm:pt modelId="{4F375760-136C-4010-9090-3D30C96BC4E0}" type="pres">
      <dgm:prSet presAssocID="{28376A0D-C4FC-497F-A83C-1EC9A4E7421E}" presName="hierChild2" presStyleCnt="0"/>
      <dgm:spPr/>
    </dgm:pt>
    <dgm:pt modelId="{84B33DA6-9A23-4AE2-A373-16797CA2128D}" type="pres">
      <dgm:prSet presAssocID="{759C1DED-7D9B-43DE-BB5D-4C1D9C4B6600}" presName="hierRoot1" presStyleCnt="0"/>
      <dgm:spPr/>
    </dgm:pt>
    <dgm:pt modelId="{363A9A33-8BA7-4950-B546-B5F50D23DFBD}" type="pres">
      <dgm:prSet presAssocID="{759C1DED-7D9B-43DE-BB5D-4C1D9C4B6600}" presName="composite" presStyleCnt="0"/>
      <dgm:spPr/>
    </dgm:pt>
    <dgm:pt modelId="{2AE36DE1-CE94-480C-A99C-1B4E796BA973}" type="pres">
      <dgm:prSet presAssocID="{759C1DED-7D9B-43DE-BB5D-4C1D9C4B6600}" presName="background" presStyleLbl="node0" presStyleIdx="1" presStyleCnt="3"/>
      <dgm:spPr/>
    </dgm:pt>
    <dgm:pt modelId="{F31AB3AB-6444-45DC-ADA4-81A04FB66E64}" type="pres">
      <dgm:prSet presAssocID="{759C1DED-7D9B-43DE-BB5D-4C1D9C4B6600}" presName="text" presStyleLbl="fgAcc0" presStyleIdx="1" presStyleCnt="3">
        <dgm:presLayoutVars>
          <dgm:chPref val="3"/>
        </dgm:presLayoutVars>
      </dgm:prSet>
      <dgm:spPr/>
    </dgm:pt>
    <dgm:pt modelId="{0ABA5EAB-1C16-4E89-8DA5-2E665B23A217}" type="pres">
      <dgm:prSet presAssocID="{759C1DED-7D9B-43DE-BB5D-4C1D9C4B6600}" presName="hierChild2" presStyleCnt="0"/>
      <dgm:spPr/>
    </dgm:pt>
    <dgm:pt modelId="{FE9E93F8-5938-42AA-BF83-735DD816AD20}" type="pres">
      <dgm:prSet presAssocID="{C31C801B-AEAD-43E0-B54C-9933D770EEAD}" presName="hierRoot1" presStyleCnt="0"/>
      <dgm:spPr/>
    </dgm:pt>
    <dgm:pt modelId="{5BFC275D-3852-45CD-96A7-7AAAF0471C92}" type="pres">
      <dgm:prSet presAssocID="{C31C801B-AEAD-43E0-B54C-9933D770EEAD}" presName="composite" presStyleCnt="0"/>
      <dgm:spPr/>
    </dgm:pt>
    <dgm:pt modelId="{E6606059-C1E5-4B8F-85B8-B59266D5AC15}" type="pres">
      <dgm:prSet presAssocID="{C31C801B-AEAD-43E0-B54C-9933D770EEAD}" presName="background" presStyleLbl="node0" presStyleIdx="2" presStyleCnt="3"/>
      <dgm:spPr/>
    </dgm:pt>
    <dgm:pt modelId="{1F1A856F-2307-45EB-B898-BEC3FD4F8AFD}" type="pres">
      <dgm:prSet presAssocID="{C31C801B-AEAD-43E0-B54C-9933D770EEAD}" presName="text" presStyleLbl="fgAcc0" presStyleIdx="2" presStyleCnt="3">
        <dgm:presLayoutVars>
          <dgm:chPref val="3"/>
        </dgm:presLayoutVars>
      </dgm:prSet>
      <dgm:spPr/>
    </dgm:pt>
    <dgm:pt modelId="{518F115D-ECCB-4220-82C6-F5685BE6EF3A}" type="pres">
      <dgm:prSet presAssocID="{C31C801B-AEAD-43E0-B54C-9933D770EEAD}" presName="hierChild2" presStyleCnt="0"/>
      <dgm:spPr/>
    </dgm:pt>
  </dgm:ptLst>
  <dgm:cxnLst>
    <dgm:cxn modelId="{3F49BA30-F733-4399-BD27-BD0C9398F538}" srcId="{9D0EA902-529F-4297-92AA-65365D33C0BA}" destId="{28376A0D-C4FC-497F-A83C-1EC9A4E7421E}" srcOrd="0" destOrd="0" parTransId="{8DB6C735-D7BA-413A-82AA-556384BF7950}" sibTransId="{E099CD89-F209-4643-912D-82A734BA88AD}"/>
    <dgm:cxn modelId="{CEDF0364-D83A-4572-991C-2D3E1501F316}" type="presOf" srcId="{C31C801B-AEAD-43E0-B54C-9933D770EEAD}" destId="{1F1A856F-2307-45EB-B898-BEC3FD4F8AFD}" srcOrd="0" destOrd="0" presId="urn:microsoft.com/office/officeart/2005/8/layout/hierarchy1"/>
    <dgm:cxn modelId="{2E724871-3C85-4C69-9047-D73E2B71A4F4}" type="presOf" srcId="{28376A0D-C4FC-497F-A83C-1EC9A4E7421E}" destId="{D28057CD-2225-4FA7-8273-B9038476592A}" srcOrd="0" destOrd="0" presId="urn:microsoft.com/office/officeart/2005/8/layout/hierarchy1"/>
    <dgm:cxn modelId="{8BD73172-EBC3-4973-81B0-78C7CA773CB7}" srcId="{9D0EA902-529F-4297-92AA-65365D33C0BA}" destId="{C31C801B-AEAD-43E0-B54C-9933D770EEAD}" srcOrd="2" destOrd="0" parTransId="{29E59E3E-B2ED-47C0-B17A-47F6C320293A}" sibTransId="{AB92A20E-F1A0-4859-999A-9C865C04D846}"/>
    <dgm:cxn modelId="{85471753-1ACA-4FB1-BF3C-97475EEDFB61}" type="presOf" srcId="{759C1DED-7D9B-43DE-BB5D-4C1D9C4B6600}" destId="{F31AB3AB-6444-45DC-ADA4-81A04FB66E64}" srcOrd="0" destOrd="0" presId="urn:microsoft.com/office/officeart/2005/8/layout/hierarchy1"/>
    <dgm:cxn modelId="{07557C8B-8B8F-4436-B172-D9CDBA837506}" type="presOf" srcId="{9D0EA902-529F-4297-92AA-65365D33C0BA}" destId="{E9028A4D-1646-415B-9CA1-8073A1B15045}" srcOrd="0" destOrd="0" presId="urn:microsoft.com/office/officeart/2005/8/layout/hierarchy1"/>
    <dgm:cxn modelId="{DC33BAE3-BA01-434D-9180-BAD5F255ABF5}" srcId="{9D0EA902-529F-4297-92AA-65365D33C0BA}" destId="{759C1DED-7D9B-43DE-BB5D-4C1D9C4B6600}" srcOrd="1" destOrd="0" parTransId="{F35BA074-2EF3-46FC-8580-140D38377F30}" sibTransId="{B90C5B8A-24F2-4CBD-B88D-F83BD437871C}"/>
    <dgm:cxn modelId="{54E908CC-B2AD-4F16-8631-C4AAD1875DB3}" type="presParOf" srcId="{E9028A4D-1646-415B-9CA1-8073A1B15045}" destId="{C32F57EC-E9F2-4662-884C-CB4DB7A43B00}" srcOrd="0" destOrd="0" presId="urn:microsoft.com/office/officeart/2005/8/layout/hierarchy1"/>
    <dgm:cxn modelId="{660FB87F-69C3-43E4-9CEF-856E1262F331}" type="presParOf" srcId="{C32F57EC-E9F2-4662-884C-CB4DB7A43B00}" destId="{34B53985-E299-451D-8A2B-18ACAE3CCC9B}" srcOrd="0" destOrd="0" presId="urn:microsoft.com/office/officeart/2005/8/layout/hierarchy1"/>
    <dgm:cxn modelId="{72D4BFF3-B1A9-4D5D-857C-4D498682FC00}" type="presParOf" srcId="{34B53985-E299-451D-8A2B-18ACAE3CCC9B}" destId="{FB265DBC-7D4C-44EF-9D0B-063042FD9F7E}" srcOrd="0" destOrd="0" presId="urn:microsoft.com/office/officeart/2005/8/layout/hierarchy1"/>
    <dgm:cxn modelId="{B0A749A2-47DF-4224-998A-0673DB68A6B8}" type="presParOf" srcId="{34B53985-E299-451D-8A2B-18ACAE3CCC9B}" destId="{D28057CD-2225-4FA7-8273-B9038476592A}" srcOrd="1" destOrd="0" presId="urn:microsoft.com/office/officeart/2005/8/layout/hierarchy1"/>
    <dgm:cxn modelId="{DF4EDE06-B35D-40F3-8B79-0ECF8FEB9DCB}" type="presParOf" srcId="{C32F57EC-E9F2-4662-884C-CB4DB7A43B00}" destId="{4F375760-136C-4010-9090-3D30C96BC4E0}" srcOrd="1" destOrd="0" presId="urn:microsoft.com/office/officeart/2005/8/layout/hierarchy1"/>
    <dgm:cxn modelId="{8C531BC2-47D2-4059-ADD8-C2D5C4BB0B47}" type="presParOf" srcId="{E9028A4D-1646-415B-9CA1-8073A1B15045}" destId="{84B33DA6-9A23-4AE2-A373-16797CA2128D}" srcOrd="1" destOrd="0" presId="urn:microsoft.com/office/officeart/2005/8/layout/hierarchy1"/>
    <dgm:cxn modelId="{701F0A55-2A98-4C0A-85E0-6C3398BC3344}" type="presParOf" srcId="{84B33DA6-9A23-4AE2-A373-16797CA2128D}" destId="{363A9A33-8BA7-4950-B546-B5F50D23DFBD}" srcOrd="0" destOrd="0" presId="urn:microsoft.com/office/officeart/2005/8/layout/hierarchy1"/>
    <dgm:cxn modelId="{C9E5231B-86B7-4F25-A3AC-43A01C9464F6}" type="presParOf" srcId="{363A9A33-8BA7-4950-B546-B5F50D23DFBD}" destId="{2AE36DE1-CE94-480C-A99C-1B4E796BA973}" srcOrd="0" destOrd="0" presId="urn:microsoft.com/office/officeart/2005/8/layout/hierarchy1"/>
    <dgm:cxn modelId="{21B35040-67D4-4182-AB6F-8C62992ED98C}" type="presParOf" srcId="{363A9A33-8BA7-4950-B546-B5F50D23DFBD}" destId="{F31AB3AB-6444-45DC-ADA4-81A04FB66E64}" srcOrd="1" destOrd="0" presId="urn:microsoft.com/office/officeart/2005/8/layout/hierarchy1"/>
    <dgm:cxn modelId="{F80E5680-7738-40B2-B5CA-84FB7F92675E}" type="presParOf" srcId="{84B33DA6-9A23-4AE2-A373-16797CA2128D}" destId="{0ABA5EAB-1C16-4E89-8DA5-2E665B23A217}" srcOrd="1" destOrd="0" presId="urn:microsoft.com/office/officeart/2005/8/layout/hierarchy1"/>
    <dgm:cxn modelId="{BEE9E88E-CDF3-4F27-A22A-C5D015B5D755}" type="presParOf" srcId="{E9028A4D-1646-415B-9CA1-8073A1B15045}" destId="{FE9E93F8-5938-42AA-BF83-735DD816AD20}" srcOrd="2" destOrd="0" presId="urn:microsoft.com/office/officeart/2005/8/layout/hierarchy1"/>
    <dgm:cxn modelId="{1EB3C6D7-75D4-4A63-96F1-CBF9FD9001FE}" type="presParOf" srcId="{FE9E93F8-5938-42AA-BF83-735DD816AD20}" destId="{5BFC275D-3852-45CD-96A7-7AAAF0471C92}" srcOrd="0" destOrd="0" presId="urn:microsoft.com/office/officeart/2005/8/layout/hierarchy1"/>
    <dgm:cxn modelId="{F9615D17-5044-4002-9126-FCDD23EA654A}" type="presParOf" srcId="{5BFC275D-3852-45CD-96A7-7AAAF0471C92}" destId="{E6606059-C1E5-4B8F-85B8-B59266D5AC15}" srcOrd="0" destOrd="0" presId="urn:microsoft.com/office/officeart/2005/8/layout/hierarchy1"/>
    <dgm:cxn modelId="{DF57B205-1956-42B3-AB2C-ACF343427565}" type="presParOf" srcId="{5BFC275D-3852-45CD-96A7-7AAAF0471C92}" destId="{1F1A856F-2307-45EB-B898-BEC3FD4F8AFD}" srcOrd="1" destOrd="0" presId="urn:microsoft.com/office/officeart/2005/8/layout/hierarchy1"/>
    <dgm:cxn modelId="{48E207A7-A75A-48B8-9468-45DCD8C431FE}" type="presParOf" srcId="{FE9E93F8-5938-42AA-BF83-735DD816AD20}" destId="{518F115D-ECCB-4220-82C6-F5685BE6EF3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473F677-298B-446F-AFE5-4256A364225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471ACEC-0038-460B-B8A9-885061D9543F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Partie graphique</a:t>
          </a:r>
          <a:endParaRPr lang="en-US" dirty="0"/>
        </a:p>
      </dgm:t>
    </dgm:pt>
    <dgm:pt modelId="{A12A3D41-819E-48E0-A457-2D987B8A71D8}" type="parTrans" cxnId="{718EF1B4-C67C-4BC9-B2A4-53DB310E9911}">
      <dgm:prSet/>
      <dgm:spPr/>
      <dgm:t>
        <a:bodyPr/>
        <a:lstStyle/>
        <a:p>
          <a:endParaRPr lang="en-US"/>
        </a:p>
      </dgm:t>
    </dgm:pt>
    <dgm:pt modelId="{F859B308-FFBD-45D2-97A5-222013A03D51}" type="sibTrans" cxnId="{718EF1B4-C67C-4BC9-B2A4-53DB310E9911}">
      <dgm:prSet/>
      <dgm:spPr/>
      <dgm:t>
        <a:bodyPr/>
        <a:lstStyle/>
        <a:p>
          <a:endParaRPr lang="en-US"/>
        </a:p>
      </dgm:t>
    </dgm:pt>
    <dgm:pt modelId="{D0507924-D1E4-4F8E-9037-C1C296A6A427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Meilleur </a:t>
          </a:r>
          <a:r>
            <a:rPr lang="fr-FR" dirty="0" err="1"/>
            <a:t>random</a:t>
          </a:r>
          <a:r>
            <a:rPr lang="fr-FR" dirty="0"/>
            <a:t> /une IA</a:t>
          </a:r>
          <a:endParaRPr lang="en-US" dirty="0"/>
        </a:p>
      </dgm:t>
    </dgm:pt>
    <dgm:pt modelId="{2E1007F6-0D9B-4199-B74D-76FDC8B288D3}" type="parTrans" cxnId="{E125199B-64F2-4555-81B6-69C7FC26A303}">
      <dgm:prSet/>
      <dgm:spPr/>
      <dgm:t>
        <a:bodyPr/>
        <a:lstStyle/>
        <a:p>
          <a:endParaRPr lang="en-US"/>
        </a:p>
      </dgm:t>
    </dgm:pt>
    <dgm:pt modelId="{DA4B5F97-E7E9-4CEF-9EB2-82D14C2F474B}" type="sibTrans" cxnId="{E125199B-64F2-4555-81B6-69C7FC26A303}">
      <dgm:prSet/>
      <dgm:spPr/>
      <dgm:t>
        <a:bodyPr/>
        <a:lstStyle/>
        <a:p>
          <a:endParaRPr lang="en-US"/>
        </a:p>
      </dgm:t>
    </dgm:pt>
    <dgm:pt modelId="{1A93A7D8-9521-47C3-9246-002A4C4A3753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Meilleure base de données</a:t>
          </a:r>
          <a:endParaRPr lang="en-US"/>
        </a:p>
      </dgm:t>
    </dgm:pt>
    <dgm:pt modelId="{2A2DF74B-5198-4F84-825E-7B3BA5DDB0FF}" type="parTrans" cxnId="{B4F6A52A-83F6-4A6A-8F8D-C0E7DF6B2A7C}">
      <dgm:prSet/>
      <dgm:spPr/>
      <dgm:t>
        <a:bodyPr/>
        <a:lstStyle/>
        <a:p>
          <a:endParaRPr lang="en-US"/>
        </a:p>
      </dgm:t>
    </dgm:pt>
    <dgm:pt modelId="{3A622519-354C-42CD-B489-FF9B41BF1FAF}" type="sibTrans" cxnId="{B4F6A52A-83F6-4A6A-8F8D-C0E7DF6B2A7C}">
      <dgm:prSet/>
      <dgm:spPr/>
      <dgm:t>
        <a:bodyPr/>
        <a:lstStyle/>
        <a:p>
          <a:endParaRPr lang="en-US"/>
        </a:p>
      </dgm:t>
    </dgm:pt>
    <dgm:pt modelId="{9A581BE5-143B-4462-9C49-C6FEC98DF0C3}" type="pres">
      <dgm:prSet presAssocID="{6473F677-298B-446F-AFE5-4256A3642258}" presName="root" presStyleCnt="0">
        <dgm:presLayoutVars>
          <dgm:dir/>
          <dgm:resizeHandles val="exact"/>
        </dgm:presLayoutVars>
      </dgm:prSet>
      <dgm:spPr/>
    </dgm:pt>
    <dgm:pt modelId="{BF6AB026-2043-4819-ABAF-32F649FB701A}" type="pres">
      <dgm:prSet presAssocID="{0471ACEC-0038-460B-B8A9-885061D9543F}" presName="compNode" presStyleCnt="0"/>
      <dgm:spPr/>
    </dgm:pt>
    <dgm:pt modelId="{EFD3D880-8025-4512-AFFA-CD1D5C3D7267}" type="pres">
      <dgm:prSet presAssocID="{0471ACEC-0038-460B-B8A9-885061D9543F}" presName="bgRect" presStyleLbl="bgShp" presStyleIdx="0" presStyleCnt="3" custLinFactX="14144" custLinFactY="-314470" custLinFactNeighborX="100000" custLinFactNeighborY="-400000"/>
      <dgm:spPr/>
    </dgm:pt>
    <dgm:pt modelId="{D8051A36-5D5D-4BF2-822A-026313244B71}" type="pres">
      <dgm:prSet presAssocID="{0471ACEC-0038-460B-B8A9-885061D9543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75FD723E-7BE5-4E1A-9201-44DC01B53500}" type="pres">
      <dgm:prSet presAssocID="{0471ACEC-0038-460B-B8A9-885061D9543F}" presName="spaceRect" presStyleCnt="0"/>
      <dgm:spPr/>
    </dgm:pt>
    <dgm:pt modelId="{51AA8DC2-5D9B-4443-97BD-306FBE055E92}" type="pres">
      <dgm:prSet presAssocID="{0471ACEC-0038-460B-B8A9-885061D9543F}" presName="parTx" presStyleLbl="revTx" presStyleIdx="0" presStyleCnt="3">
        <dgm:presLayoutVars>
          <dgm:chMax val="0"/>
          <dgm:chPref val="0"/>
        </dgm:presLayoutVars>
      </dgm:prSet>
      <dgm:spPr/>
    </dgm:pt>
    <dgm:pt modelId="{3B062116-FC95-4C49-917F-51282447259B}" type="pres">
      <dgm:prSet presAssocID="{F859B308-FFBD-45D2-97A5-222013A03D51}" presName="sibTrans" presStyleCnt="0"/>
      <dgm:spPr/>
    </dgm:pt>
    <dgm:pt modelId="{4E316B44-095F-4CAD-8A5E-61D546F2049F}" type="pres">
      <dgm:prSet presAssocID="{D0507924-D1E4-4F8E-9037-C1C296A6A427}" presName="compNode" presStyleCnt="0"/>
      <dgm:spPr/>
    </dgm:pt>
    <dgm:pt modelId="{61A0F2BB-C3F9-40F5-BAFF-F68F5699C528}" type="pres">
      <dgm:prSet presAssocID="{D0507924-D1E4-4F8E-9037-C1C296A6A427}" presName="bgRect" presStyleLbl="bgShp" presStyleIdx="1" presStyleCnt="3"/>
      <dgm:spPr/>
    </dgm:pt>
    <dgm:pt modelId="{FF6B35D5-1DF7-40D0-AC5E-9F82B17E02FE}" type="pres">
      <dgm:prSet presAssocID="{D0507924-D1E4-4F8E-9037-C1C296A6A42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Étoile"/>
        </a:ext>
      </dgm:extLst>
    </dgm:pt>
    <dgm:pt modelId="{719F9934-F33C-4686-B504-4ABEA2EDCA34}" type="pres">
      <dgm:prSet presAssocID="{D0507924-D1E4-4F8E-9037-C1C296A6A427}" presName="spaceRect" presStyleCnt="0"/>
      <dgm:spPr/>
    </dgm:pt>
    <dgm:pt modelId="{BD4C6159-8232-4258-B95C-8F869E7E0199}" type="pres">
      <dgm:prSet presAssocID="{D0507924-D1E4-4F8E-9037-C1C296A6A427}" presName="parTx" presStyleLbl="revTx" presStyleIdx="1" presStyleCnt="3">
        <dgm:presLayoutVars>
          <dgm:chMax val="0"/>
          <dgm:chPref val="0"/>
        </dgm:presLayoutVars>
      </dgm:prSet>
      <dgm:spPr/>
    </dgm:pt>
    <dgm:pt modelId="{4A039025-32E1-4BB6-85E6-8FF450627338}" type="pres">
      <dgm:prSet presAssocID="{DA4B5F97-E7E9-4CEF-9EB2-82D14C2F474B}" presName="sibTrans" presStyleCnt="0"/>
      <dgm:spPr/>
    </dgm:pt>
    <dgm:pt modelId="{265DDAB9-A610-44A2-AEDB-2449E7E9E7AC}" type="pres">
      <dgm:prSet presAssocID="{1A93A7D8-9521-47C3-9246-002A4C4A3753}" presName="compNode" presStyleCnt="0"/>
      <dgm:spPr/>
    </dgm:pt>
    <dgm:pt modelId="{EC487DE9-F26A-442B-874F-59EB01CFBE4F}" type="pres">
      <dgm:prSet presAssocID="{1A93A7D8-9521-47C3-9246-002A4C4A3753}" presName="bgRect" presStyleLbl="bgShp" presStyleIdx="2" presStyleCnt="3"/>
      <dgm:spPr/>
    </dgm:pt>
    <dgm:pt modelId="{F0A62ED3-91BC-435E-8BA1-F8755FDB6167}" type="pres">
      <dgm:prSet presAssocID="{1A93A7D8-9521-47C3-9246-002A4C4A375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62EF5BDD-41EE-4A97-8BB3-6B9816F7EB38}" type="pres">
      <dgm:prSet presAssocID="{1A93A7D8-9521-47C3-9246-002A4C4A3753}" presName="spaceRect" presStyleCnt="0"/>
      <dgm:spPr/>
    </dgm:pt>
    <dgm:pt modelId="{E42E0B85-7C75-4CE0-A6C3-AEE1D4BF6990}" type="pres">
      <dgm:prSet presAssocID="{1A93A7D8-9521-47C3-9246-002A4C4A375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4F6A52A-83F6-4A6A-8F8D-C0E7DF6B2A7C}" srcId="{6473F677-298B-446F-AFE5-4256A3642258}" destId="{1A93A7D8-9521-47C3-9246-002A4C4A3753}" srcOrd="2" destOrd="0" parTransId="{2A2DF74B-5198-4F84-825E-7B3BA5DDB0FF}" sibTransId="{3A622519-354C-42CD-B489-FF9B41BF1FAF}"/>
    <dgm:cxn modelId="{14DF0C68-0FD2-4581-A655-0EE5FBAE1261}" type="presOf" srcId="{0471ACEC-0038-460B-B8A9-885061D9543F}" destId="{51AA8DC2-5D9B-4443-97BD-306FBE055E92}" srcOrd="0" destOrd="0" presId="urn:microsoft.com/office/officeart/2018/2/layout/IconVerticalSolidList"/>
    <dgm:cxn modelId="{2B9E487D-2DFC-44DF-BA40-F5F5B7332575}" type="presOf" srcId="{1A93A7D8-9521-47C3-9246-002A4C4A3753}" destId="{E42E0B85-7C75-4CE0-A6C3-AEE1D4BF6990}" srcOrd="0" destOrd="0" presId="urn:microsoft.com/office/officeart/2018/2/layout/IconVerticalSolidList"/>
    <dgm:cxn modelId="{38485194-57B0-4177-9810-BB865BFFF522}" type="presOf" srcId="{6473F677-298B-446F-AFE5-4256A3642258}" destId="{9A581BE5-143B-4462-9C49-C6FEC98DF0C3}" srcOrd="0" destOrd="0" presId="urn:microsoft.com/office/officeart/2018/2/layout/IconVerticalSolidList"/>
    <dgm:cxn modelId="{E125199B-64F2-4555-81B6-69C7FC26A303}" srcId="{6473F677-298B-446F-AFE5-4256A3642258}" destId="{D0507924-D1E4-4F8E-9037-C1C296A6A427}" srcOrd="1" destOrd="0" parTransId="{2E1007F6-0D9B-4199-B74D-76FDC8B288D3}" sibTransId="{DA4B5F97-E7E9-4CEF-9EB2-82D14C2F474B}"/>
    <dgm:cxn modelId="{718EF1B4-C67C-4BC9-B2A4-53DB310E9911}" srcId="{6473F677-298B-446F-AFE5-4256A3642258}" destId="{0471ACEC-0038-460B-B8A9-885061D9543F}" srcOrd="0" destOrd="0" parTransId="{A12A3D41-819E-48E0-A457-2D987B8A71D8}" sibTransId="{F859B308-FFBD-45D2-97A5-222013A03D51}"/>
    <dgm:cxn modelId="{F3B168C3-4A74-4687-9226-F97F98B9F602}" type="presOf" srcId="{D0507924-D1E4-4F8E-9037-C1C296A6A427}" destId="{BD4C6159-8232-4258-B95C-8F869E7E0199}" srcOrd="0" destOrd="0" presId="urn:microsoft.com/office/officeart/2018/2/layout/IconVerticalSolidList"/>
    <dgm:cxn modelId="{9DEE93C0-3859-4D7D-9D97-9120C7114D3B}" type="presParOf" srcId="{9A581BE5-143B-4462-9C49-C6FEC98DF0C3}" destId="{BF6AB026-2043-4819-ABAF-32F649FB701A}" srcOrd="0" destOrd="0" presId="urn:microsoft.com/office/officeart/2018/2/layout/IconVerticalSolidList"/>
    <dgm:cxn modelId="{0C614722-10A6-49E2-94B7-2D713716AD99}" type="presParOf" srcId="{BF6AB026-2043-4819-ABAF-32F649FB701A}" destId="{EFD3D880-8025-4512-AFFA-CD1D5C3D7267}" srcOrd="0" destOrd="0" presId="urn:microsoft.com/office/officeart/2018/2/layout/IconVerticalSolidList"/>
    <dgm:cxn modelId="{13A1B524-2412-4724-AED1-22E7ECA887F1}" type="presParOf" srcId="{BF6AB026-2043-4819-ABAF-32F649FB701A}" destId="{D8051A36-5D5D-4BF2-822A-026313244B71}" srcOrd="1" destOrd="0" presId="urn:microsoft.com/office/officeart/2018/2/layout/IconVerticalSolidList"/>
    <dgm:cxn modelId="{13C3A32F-DD9A-4B97-91AE-6FDE1090E5B4}" type="presParOf" srcId="{BF6AB026-2043-4819-ABAF-32F649FB701A}" destId="{75FD723E-7BE5-4E1A-9201-44DC01B53500}" srcOrd="2" destOrd="0" presId="urn:microsoft.com/office/officeart/2018/2/layout/IconVerticalSolidList"/>
    <dgm:cxn modelId="{20F63D0B-AEF3-4683-9EAA-3802A16976B2}" type="presParOf" srcId="{BF6AB026-2043-4819-ABAF-32F649FB701A}" destId="{51AA8DC2-5D9B-4443-97BD-306FBE055E92}" srcOrd="3" destOrd="0" presId="urn:microsoft.com/office/officeart/2018/2/layout/IconVerticalSolidList"/>
    <dgm:cxn modelId="{830BBD22-28CF-4A65-83A7-48EBAE54CB31}" type="presParOf" srcId="{9A581BE5-143B-4462-9C49-C6FEC98DF0C3}" destId="{3B062116-FC95-4C49-917F-51282447259B}" srcOrd="1" destOrd="0" presId="urn:microsoft.com/office/officeart/2018/2/layout/IconVerticalSolidList"/>
    <dgm:cxn modelId="{E6705B66-55BF-42BF-BA0F-0C346131B9A4}" type="presParOf" srcId="{9A581BE5-143B-4462-9C49-C6FEC98DF0C3}" destId="{4E316B44-095F-4CAD-8A5E-61D546F2049F}" srcOrd="2" destOrd="0" presId="urn:microsoft.com/office/officeart/2018/2/layout/IconVerticalSolidList"/>
    <dgm:cxn modelId="{BD22FC21-BF19-4419-90D9-F6A029D82C77}" type="presParOf" srcId="{4E316B44-095F-4CAD-8A5E-61D546F2049F}" destId="{61A0F2BB-C3F9-40F5-BAFF-F68F5699C528}" srcOrd="0" destOrd="0" presId="urn:microsoft.com/office/officeart/2018/2/layout/IconVerticalSolidList"/>
    <dgm:cxn modelId="{9E36E305-7EC1-4653-826D-3DF7784AE270}" type="presParOf" srcId="{4E316B44-095F-4CAD-8A5E-61D546F2049F}" destId="{FF6B35D5-1DF7-40D0-AC5E-9F82B17E02FE}" srcOrd="1" destOrd="0" presId="urn:microsoft.com/office/officeart/2018/2/layout/IconVerticalSolidList"/>
    <dgm:cxn modelId="{47FFE0E6-A95B-4F87-9C1F-D3CEDCBBBB5D}" type="presParOf" srcId="{4E316B44-095F-4CAD-8A5E-61D546F2049F}" destId="{719F9934-F33C-4686-B504-4ABEA2EDCA34}" srcOrd="2" destOrd="0" presId="urn:microsoft.com/office/officeart/2018/2/layout/IconVerticalSolidList"/>
    <dgm:cxn modelId="{951DA48F-4E19-430B-A121-CBEBE99AE04B}" type="presParOf" srcId="{4E316B44-095F-4CAD-8A5E-61D546F2049F}" destId="{BD4C6159-8232-4258-B95C-8F869E7E0199}" srcOrd="3" destOrd="0" presId="urn:microsoft.com/office/officeart/2018/2/layout/IconVerticalSolidList"/>
    <dgm:cxn modelId="{D35B2583-7E25-4AC2-8CEE-2A7E0025EF8B}" type="presParOf" srcId="{9A581BE5-143B-4462-9C49-C6FEC98DF0C3}" destId="{4A039025-32E1-4BB6-85E6-8FF450627338}" srcOrd="3" destOrd="0" presId="urn:microsoft.com/office/officeart/2018/2/layout/IconVerticalSolidList"/>
    <dgm:cxn modelId="{03A29BD4-F008-4FE0-883B-A15AE48B6E27}" type="presParOf" srcId="{9A581BE5-143B-4462-9C49-C6FEC98DF0C3}" destId="{265DDAB9-A610-44A2-AEDB-2449E7E9E7AC}" srcOrd="4" destOrd="0" presId="urn:microsoft.com/office/officeart/2018/2/layout/IconVerticalSolidList"/>
    <dgm:cxn modelId="{D06A61FD-93A9-4268-98CE-6B85C33C37EB}" type="presParOf" srcId="{265DDAB9-A610-44A2-AEDB-2449E7E9E7AC}" destId="{EC487DE9-F26A-442B-874F-59EB01CFBE4F}" srcOrd="0" destOrd="0" presId="urn:microsoft.com/office/officeart/2018/2/layout/IconVerticalSolidList"/>
    <dgm:cxn modelId="{EE43FB1A-7846-4068-9C63-F7564F072DF7}" type="presParOf" srcId="{265DDAB9-A610-44A2-AEDB-2449E7E9E7AC}" destId="{F0A62ED3-91BC-435E-8BA1-F8755FDB6167}" srcOrd="1" destOrd="0" presId="urn:microsoft.com/office/officeart/2018/2/layout/IconVerticalSolidList"/>
    <dgm:cxn modelId="{A1FE7876-D508-42A4-8D33-24229B564F21}" type="presParOf" srcId="{265DDAB9-A610-44A2-AEDB-2449E7E9E7AC}" destId="{62EF5BDD-41EE-4A97-8BB3-6B9816F7EB38}" srcOrd="2" destOrd="0" presId="urn:microsoft.com/office/officeart/2018/2/layout/IconVerticalSolidList"/>
    <dgm:cxn modelId="{B780EC2A-6E40-44FB-AEC1-9ACB194E0565}" type="presParOf" srcId="{265DDAB9-A610-44A2-AEDB-2449E7E9E7AC}" destId="{E42E0B85-7C75-4CE0-A6C3-AEE1D4BF699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8668D-6BDD-48E5-9A82-627C276188DC}">
      <dsp:nvSpPr>
        <dsp:cNvPr id="0" name=""/>
        <dsp:cNvSpPr/>
      </dsp:nvSpPr>
      <dsp:spPr>
        <a:xfrm>
          <a:off x="0" y="370502"/>
          <a:ext cx="10168127" cy="12820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9160" tIns="458216" rIns="789160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Player vs Player [PvP]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Player vs Environment [PvE]</a:t>
          </a:r>
          <a:endParaRPr lang="en-US" sz="2200" kern="1200"/>
        </a:p>
      </dsp:txBody>
      <dsp:txXfrm>
        <a:off x="0" y="370502"/>
        <a:ext cx="10168127" cy="1282049"/>
      </dsp:txXfrm>
    </dsp:sp>
    <dsp:sp modelId="{B63C9935-0A55-4C54-8076-4F50835AA564}">
      <dsp:nvSpPr>
        <dsp:cNvPr id="0" name=""/>
        <dsp:cNvSpPr/>
      </dsp:nvSpPr>
      <dsp:spPr>
        <a:xfrm>
          <a:off x="508406" y="45782"/>
          <a:ext cx="711768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32" tIns="0" rIns="269032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Deux modes de jeux</a:t>
          </a:r>
          <a:endParaRPr lang="en-US" sz="2200" kern="1200"/>
        </a:p>
      </dsp:txBody>
      <dsp:txXfrm>
        <a:off x="540109" y="77485"/>
        <a:ext cx="7054283" cy="586034"/>
      </dsp:txXfrm>
    </dsp:sp>
    <dsp:sp modelId="{159EC5A9-A340-41CC-BD65-1E1053187FA9}">
      <dsp:nvSpPr>
        <dsp:cNvPr id="0" name=""/>
        <dsp:cNvSpPr/>
      </dsp:nvSpPr>
      <dsp:spPr>
        <a:xfrm>
          <a:off x="0" y="2096073"/>
          <a:ext cx="10168127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276CC9-A2E4-494B-A278-3E5A292A7D3F}">
      <dsp:nvSpPr>
        <dsp:cNvPr id="0" name=""/>
        <dsp:cNvSpPr/>
      </dsp:nvSpPr>
      <dsp:spPr>
        <a:xfrm>
          <a:off x="508406" y="1771352"/>
          <a:ext cx="711768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32" tIns="0" rIns="269032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Code Python en Anglais</a:t>
          </a:r>
          <a:endParaRPr lang="en-US" sz="2200" kern="1200"/>
        </a:p>
      </dsp:txBody>
      <dsp:txXfrm>
        <a:off x="540109" y="1803055"/>
        <a:ext cx="7054283" cy="586034"/>
      </dsp:txXfrm>
    </dsp:sp>
    <dsp:sp modelId="{EC6574FB-EE58-445E-95CC-29E70B6876E9}">
      <dsp:nvSpPr>
        <dsp:cNvPr id="0" name=""/>
        <dsp:cNvSpPr/>
      </dsp:nvSpPr>
      <dsp:spPr>
        <a:xfrm>
          <a:off x="0" y="3093993"/>
          <a:ext cx="10168127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B9C8B-55C3-4E3D-9B5C-14719B3F0B7C}">
      <dsp:nvSpPr>
        <dsp:cNvPr id="0" name=""/>
        <dsp:cNvSpPr/>
      </dsp:nvSpPr>
      <dsp:spPr>
        <a:xfrm>
          <a:off x="508406" y="2769273"/>
          <a:ext cx="711768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32" tIns="0" rIns="269032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Choix stockages des données</a:t>
          </a:r>
          <a:endParaRPr lang="en-US" sz="2200" kern="1200"/>
        </a:p>
      </dsp:txBody>
      <dsp:txXfrm>
        <a:off x="540109" y="2800976"/>
        <a:ext cx="7054283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8668D-6BDD-48E5-9A82-627C276188DC}">
      <dsp:nvSpPr>
        <dsp:cNvPr id="0" name=""/>
        <dsp:cNvSpPr/>
      </dsp:nvSpPr>
      <dsp:spPr>
        <a:xfrm>
          <a:off x="0" y="370502"/>
          <a:ext cx="10168127" cy="12820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9160" tIns="458216" rIns="789160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Player vs Player [PvP]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Player vs Environment [PvE]</a:t>
          </a:r>
          <a:endParaRPr lang="en-US" sz="2200" kern="1200"/>
        </a:p>
      </dsp:txBody>
      <dsp:txXfrm>
        <a:off x="0" y="370502"/>
        <a:ext cx="10168127" cy="1282049"/>
      </dsp:txXfrm>
    </dsp:sp>
    <dsp:sp modelId="{B63C9935-0A55-4C54-8076-4F50835AA564}">
      <dsp:nvSpPr>
        <dsp:cNvPr id="0" name=""/>
        <dsp:cNvSpPr/>
      </dsp:nvSpPr>
      <dsp:spPr>
        <a:xfrm>
          <a:off x="508406" y="45782"/>
          <a:ext cx="711768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32" tIns="0" rIns="269032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Deux modes de jeux</a:t>
          </a:r>
          <a:endParaRPr lang="en-US" sz="2200" kern="1200"/>
        </a:p>
      </dsp:txBody>
      <dsp:txXfrm>
        <a:off x="540109" y="77485"/>
        <a:ext cx="7054283" cy="586034"/>
      </dsp:txXfrm>
    </dsp:sp>
    <dsp:sp modelId="{159EC5A9-A340-41CC-BD65-1E1053187FA9}">
      <dsp:nvSpPr>
        <dsp:cNvPr id="0" name=""/>
        <dsp:cNvSpPr/>
      </dsp:nvSpPr>
      <dsp:spPr>
        <a:xfrm>
          <a:off x="0" y="2096073"/>
          <a:ext cx="10168127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276CC9-A2E4-494B-A278-3E5A292A7D3F}">
      <dsp:nvSpPr>
        <dsp:cNvPr id="0" name=""/>
        <dsp:cNvSpPr/>
      </dsp:nvSpPr>
      <dsp:spPr>
        <a:xfrm>
          <a:off x="508406" y="1771352"/>
          <a:ext cx="711768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32" tIns="0" rIns="269032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Code Python en Anglais</a:t>
          </a:r>
          <a:endParaRPr lang="en-US" sz="2200" kern="1200"/>
        </a:p>
      </dsp:txBody>
      <dsp:txXfrm>
        <a:off x="540109" y="1803055"/>
        <a:ext cx="7054283" cy="586034"/>
      </dsp:txXfrm>
    </dsp:sp>
    <dsp:sp modelId="{EC6574FB-EE58-445E-95CC-29E70B6876E9}">
      <dsp:nvSpPr>
        <dsp:cNvPr id="0" name=""/>
        <dsp:cNvSpPr/>
      </dsp:nvSpPr>
      <dsp:spPr>
        <a:xfrm>
          <a:off x="0" y="3093993"/>
          <a:ext cx="10168127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B9C8B-55C3-4E3D-9B5C-14719B3F0B7C}">
      <dsp:nvSpPr>
        <dsp:cNvPr id="0" name=""/>
        <dsp:cNvSpPr/>
      </dsp:nvSpPr>
      <dsp:spPr>
        <a:xfrm>
          <a:off x="508406" y="2769273"/>
          <a:ext cx="711768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032" tIns="0" rIns="269032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Choix stockages des données</a:t>
          </a:r>
          <a:endParaRPr lang="en-US" sz="2200" kern="1200"/>
        </a:p>
      </dsp:txBody>
      <dsp:txXfrm>
        <a:off x="540109" y="2800976"/>
        <a:ext cx="7054283" cy="5860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A3F68-C159-4151-B495-2483D18C1736}">
      <dsp:nvSpPr>
        <dsp:cNvPr id="0" name=""/>
        <dsp:cNvSpPr/>
      </dsp:nvSpPr>
      <dsp:spPr>
        <a:xfrm>
          <a:off x="0" y="3007132"/>
          <a:ext cx="3721608" cy="493345"/>
        </a:xfrm>
        <a:prstGeom prst="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ChatGPT (BD)</a:t>
          </a:r>
          <a:endParaRPr lang="en-US" sz="1700" kern="1200"/>
        </a:p>
      </dsp:txBody>
      <dsp:txXfrm>
        <a:off x="0" y="3007132"/>
        <a:ext cx="3721608" cy="493345"/>
      </dsp:txXfrm>
    </dsp:sp>
    <dsp:sp modelId="{422C2793-B6E8-43CD-BF7E-C31045B34991}">
      <dsp:nvSpPr>
        <dsp:cNvPr id="0" name=""/>
        <dsp:cNvSpPr/>
      </dsp:nvSpPr>
      <dsp:spPr>
        <a:xfrm rot="10800000">
          <a:off x="0" y="2255768"/>
          <a:ext cx="3721608" cy="758764"/>
        </a:xfrm>
        <a:prstGeom prst="upArrowCallou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SQLite DB</a:t>
          </a:r>
          <a:endParaRPr lang="en-US" sz="1700" kern="1200" dirty="0"/>
        </a:p>
      </dsp:txBody>
      <dsp:txXfrm rot="10800000">
        <a:off x="0" y="2255768"/>
        <a:ext cx="3721608" cy="493022"/>
      </dsp:txXfrm>
    </dsp:sp>
    <dsp:sp modelId="{9283733B-559E-42B0-944B-CB2238B8BE62}">
      <dsp:nvSpPr>
        <dsp:cNvPr id="0" name=""/>
        <dsp:cNvSpPr/>
      </dsp:nvSpPr>
      <dsp:spPr>
        <a:xfrm rot="10800000">
          <a:off x="0" y="1504403"/>
          <a:ext cx="3721608" cy="758764"/>
        </a:xfrm>
        <a:prstGeom prst="upArrowCallou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MVC</a:t>
          </a:r>
        </a:p>
      </dsp:txBody>
      <dsp:txXfrm rot="10800000">
        <a:off x="0" y="1504403"/>
        <a:ext cx="3721608" cy="493022"/>
      </dsp:txXfrm>
    </dsp:sp>
    <dsp:sp modelId="{4EB505C9-1E29-4816-9443-00FE2EC7E78E}">
      <dsp:nvSpPr>
        <dsp:cNvPr id="0" name=""/>
        <dsp:cNvSpPr/>
      </dsp:nvSpPr>
      <dsp:spPr>
        <a:xfrm rot="10800000">
          <a:off x="0" y="753038"/>
          <a:ext cx="3721608" cy="758764"/>
        </a:xfrm>
        <a:prstGeom prst="upArrowCallou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GitHub</a:t>
          </a:r>
          <a:endParaRPr lang="en-US" sz="1700" kern="1200" dirty="0"/>
        </a:p>
      </dsp:txBody>
      <dsp:txXfrm rot="10800000">
        <a:off x="0" y="753038"/>
        <a:ext cx="3721608" cy="493022"/>
      </dsp:txXfrm>
    </dsp:sp>
    <dsp:sp modelId="{58AE333E-CBD8-461F-B1AA-D52FEA32AC45}">
      <dsp:nvSpPr>
        <dsp:cNvPr id="0" name=""/>
        <dsp:cNvSpPr/>
      </dsp:nvSpPr>
      <dsp:spPr>
        <a:xfrm rot="10800000">
          <a:off x="0" y="1674"/>
          <a:ext cx="3721608" cy="758764"/>
        </a:xfrm>
        <a:prstGeom prst="upArrowCallou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Python (Obligé)</a:t>
          </a:r>
          <a:endParaRPr lang="en-US" sz="1700" kern="1200"/>
        </a:p>
      </dsp:txBody>
      <dsp:txXfrm rot="10800000">
        <a:off x="0" y="1674"/>
        <a:ext cx="3721608" cy="4930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3846E-7496-4CE1-A310-9FF14ED76D9F}">
      <dsp:nvSpPr>
        <dsp:cNvPr id="0" name=""/>
        <dsp:cNvSpPr/>
      </dsp:nvSpPr>
      <dsp:spPr>
        <a:xfrm>
          <a:off x="0" y="788172"/>
          <a:ext cx="2859785" cy="18159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93986-13E2-48FF-A1F1-F068F7CCB3FD}">
      <dsp:nvSpPr>
        <dsp:cNvPr id="0" name=""/>
        <dsp:cNvSpPr/>
      </dsp:nvSpPr>
      <dsp:spPr>
        <a:xfrm>
          <a:off x="317753" y="1090039"/>
          <a:ext cx="2859785" cy="1815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700" kern="1200"/>
            <a:t>Base de données</a:t>
          </a:r>
          <a:endParaRPr lang="en-US" sz="4700" kern="1200"/>
        </a:p>
      </dsp:txBody>
      <dsp:txXfrm>
        <a:off x="370941" y="1143227"/>
        <a:ext cx="2753409" cy="1709588"/>
      </dsp:txXfrm>
    </dsp:sp>
    <dsp:sp modelId="{2C4F5FB5-2517-4366-90CB-A8FDEC089B4C}">
      <dsp:nvSpPr>
        <dsp:cNvPr id="0" name=""/>
        <dsp:cNvSpPr/>
      </dsp:nvSpPr>
      <dsp:spPr>
        <a:xfrm>
          <a:off x="3495293" y="788172"/>
          <a:ext cx="2859785" cy="18159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630F5A-F8F4-4CC1-B361-4BB0906923A7}">
      <dsp:nvSpPr>
        <dsp:cNvPr id="0" name=""/>
        <dsp:cNvSpPr/>
      </dsp:nvSpPr>
      <dsp:spPr>
        <a:xfrm>
          <a:off x="3813047" y="1090039"/>
          <a:ext cx="2859785" cy="1815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700" kern="1200"/>
            <a:t>PVP</a:t>
          </a:r>
          <a:endParaRPr lang="en-US" sz="4700" kern="1200"/>
        </a:p>
      </dsp:txBody>
      <dsp:txXfrm>
        <a:off x="3866235" y="1143227"/>
        <a:ext cx="2753409" cy="1709588"/>
      </dsp:txXfrm>
    </dsp:sp>
    <dsp:sp modelId="{1498E0BA-ABA5-43AA-870B-10C2F3D43BA5}">
      <dsp:nvSpPr>
        <dsp:cNvPr id="0" name=""/>
        <dsp:cNvSpPr/>
      </dsp:nvSpPr>
      <dsp:spPr>
        <a:xfrm>
          <a:off x="6990587" y="788172"/>
          <a:ext cx="2859785" cy="18159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2A922F-23F6-41C7-8578-E6930552CE6B}">
      <dsp:nvSpPr>
        <dsp:cNvPr id="0" name=""/>
        <dsp:cNvSpPr/>
      </dsp:nvSpPr>
      <dsp:spPr>
        <a:xfrm>
          <a:off x="7308341" y="1090039"/>
          <a:ext cx="2859785" cy="1815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700" kern="1200"/>
            <a:t>PVE</a:t>
          </a:r>
          <a:endParaRPr lang="en-US" sz="4700" kern="1200"/>
        </a:p>
      </dsp:txBody>
      <dsp:txXfrm>
        <a:off x="7361529" y="1143227"/>
        <a:ext cx="2753409" cy="17095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3846E-7496-4CE1-A310-9FF14ED76D9F}">
      <dsp:nvSpPr>
        <dsp:cNvPr id="0" name=""/>
        <dsp:cNvSpPr/>
      </dsp:nvSpPr>
      <dsp:spPr>
        <a:xfrm>
          <a:off x="0" y="788172"/>
          <a:ext cx="2859785" cy="18159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93986-13E2-48FF-A1F1-F068F7CCB3FD}">
      <dsp:nvSpPr>
        <dsp:cNvPr id="0" name=""/>
        <dsp:cNvSpPr/>
      </dsp:nvSpPr>
      <dsp:spPr>
        <a:xfrm>
          <a:off x="317753" y="1090039"/>
          <a:ext cx="2859785" cy="1815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700" kern="1200" dirty="0"/>
            <a:t>Base de données</a:t>
          </a:r>
          <a:endParaRPr lang="en-US" sz="4700" kern="1200" dirty="0"/>
        </a:p>
      </dsp:txBody>
      <dsp:txXfrm>
        <a:off x="370941" y="1143227"/>
        <a:ext cx="2753409" cy="1709588"/>
      </dsp:txXfrm>
    </dsp:sp>
    <dsp:sp modelId="{2C4F5FB5-2517-4366-90CB-A8FDEC089B4C}">
      <dsp:nvSpPr>
        <dsp:cNvPr id="0" name=""/>
        <dsp:cNvSpPr/>
      </dsp:nvSpPr>
      <dsp:spPr>
        <a:xfrm>
          <a:off x="3495293" y="788172"/>
          <a:ext cx="2859785" cy="18159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630F5A-F8F4-4CC1-B361-4BB0906923A7}">
      <dsp:nvSpPr>
        <dsp:cNvPr id="0" name=""/>
        <dsp:cNvSpPr/>
      </dsp:nvSpPr>
      <dsp:spPr>
        <a:xfrm>
          <a:off x="3813047" y="1090039"/>
          <a:ext cx="2859785" cy="1815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700" kern="1200"/>
            <a:t>PVP</a:t>
          </a:r>
          <a:endParaRPr lang="en-US" sz="4700" kern="1200"/>
        </a:p>
      </dsp:txBody>
      <dsp:txXfrm>
        <a:off x="3866235" y="1143227"/>
        <a:ext cx="2753409" cy="1709588"/>
      </dsp:txXfrm>
    </dsp:sp>
    <dsp:sp modelId="{1498E0BA-ABA5-43AA-870B-10C2F3D43BA5}">
      <dsp:nvSpPr>
        <dsp:cNvPr id="0" name=""/>
        <dsp:cNvSpPr/>
      </dsp:nvSpPr>
      <dsp:spPr>
        <a:xfrm>
          <a:off x="6990587" y="788172"/>
          <a:ext cx="2859785" cy="18159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2A922F-23F6-41C7-8578-E6930552CE6B}">
      <dsp:nvSpPr>
        <dsp:cNvPr id="0" name=""/>
        <dsp:cNvSpPr/>
      </dsp:nvSpPr>
      <dsp:spPr>
        <a:xfrm>
          <a:off x="7308341" y="1090039"/>
          <a:ext cx="2859785" cy="1815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700" kern="1200"/>
            <a:t>PVE</a:t>
          </a:r>
          <a:endParaRPr lang="en-US" sz="4700" kern="1200"/>
        </a:p>
      </dsp:txBody>
      <dsp:txXfrm>
        <a:off x="7361529" y="1143227"/>
        <a:ext cx="2753409" cy="17095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3846E-7496-4CE1-A310-9FF14ED76D9F}">
      <dsp:nvSpPr>
        <dsp:cNvPr id="0" name=""/>
        <dsp:cNvSpPr/>
      </dsp:nvSpPr>
      <dsp:spPr>
        <a:xfrm>
          <a:off x="0" y="788172"/>
          <a:ext cx="2859785" cy="18159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93986-13E2-48FF-A1F1-F068F7CCB3FD}">
      <dsp:nvSpPr>
        <dsp:cNvPr id="0" name=""/>
        <dsp:cNvSpPr/>
      </dsp:nvSpPr>
      <dsp:spPr>
        <a:xfrm>
          <a:off x="317753" y="1090039"/>
          <a:ext cx="2859785" cy="1815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700" kern="1200"/>
            <a:t>Base de données</a:t>
          </a:r>
          <a:endParaRPr lang="en-US" sz="4700" kern="1200" dirty="0"/>
        </a:p>
      </dsp:txBody>
      <dsp:txXfrm>
        <a:off x="370941" y="1143227"/>
        <a:ext cx="2753409" cy="1709588"/>
      </dsp:txXfrm>
    </dsp:sp>
    <dsp:sp modelId="{2C4F5FB5-2517-4366-90CB-A8FDEC089B4C}">
      <dsp:nvSpPr>
        <dsp:cNvPr id="0" name=""/>
        <dsp:cNvSpPr/>
      </dsp:nvSpPr>
      <dsp:spPr>
        <a:xfrm>
          <a:off x="3495293" y="788172"/>
          <a:ext cx="2859785" cy="18159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630F5A-F8F4-4CC1-B361-4BB0906923A7}">
      <dsp:nvSpPr>
        <dsp:cNvPr id="0" name=""/>
        <dsp:cNvSpPr/>
      </dsp:nvSpPr>
      <dsp:spPr>
        <a:xfrm>
          <a:off x="3813047" y="1090039"/>
          <a:ext cx="2859785" cy="1815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700" kern="1200"/>
            <a:t>PVP</a:t>
          </a:r>
          <a:endParaRPr lang="en-US" sz="4700" kern="1200"/>
        </a:p>
      </dsp:txBody>
      <dsp:txXfrm>
        <a:off x="3866235" y="1143227"/>
        <a:ext cx="2753409" cy="1709588"/>
      </dsp:txXfrm>
    </dsp:sp>
    <dsp:sp modelId="{1498E0BA-ABA5-43AA-870B-10C2F3D43BA5}">
      <dsp:nvSpPr>
        <dsp:cNvPr id="0" name=""/>
        <dsp:cNvSpPr/>
      </dsp:nvSpPr>
      <dsp:spPr>
        <a:xfrm>
          <a:off x="6990587" y="788172"/>
          <a:ext cx="2859785" cy="18159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2A922F-23F6-41C7-8578-E6930552CE6B}">
      <dsp:nvSpPr>
        <dsp:cNvPr id="0" name=""/>
        <dsp:cNvSpPr/>
      </dsp:nvSpPr>
      <dsp:spPr>
        <a:xfrm>
          <a:off x="7308341" y="1090039"/>
          <a:ext cx="2859785" cy="1815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700" kern="1200"/>
            <a:t>PVE</a:t>
          </a:r>
          <a:endParaRPr lang="en-US" sz="4700" kern="1200"/>
        </a:p>
      </dsp:txBody>
      <dsp:txXfrm>
        <a:off x="7361529" y="1143227"/>
        <a:ext cx="2753409" cy="17095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44D724-F681-4CB3-96D5-345287AC2719}">
      <dsp:nvSpPr>
        <dsp:cNvPr id="0" name=""/>
        <dsp:cNvSpPr/>
      </dsp:nvSpPr>
      <dsp:spPr>
        <a:xfrm>
          <a:off x="986824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58AFF-9821-461D-8421-DE033B00C821}">
      <dsp:nvSpPr>
        <dsp:cNvPr id="0" name=""/>
        <dsp:cNvSpPr/>
      </dsp:nvSpPr>
      <dsp:spPr>
        <a:xfrm>
          <a:off x="419911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SQLite (DB)</a:t>
          </a:r>
          <a:endParaRPr lang="en-US" sz="1800" kern="1200"/>
        </a:p>
      </dsp:txBody>
      <dsp:txXfrm>
        <a:off x="419911" y="2096384"/>
        <a:ext cx="2061504" cy="720000"/>
      </dsp:txXfrm>
    </dsp:sp>
    <dsp:sp modelId="{56B8EBC5-25A6-464B-BA84-FBF4349BAF76}">
      <dsp:nvSpPr>
        <dsp:cNvPr id="0" name=""/>
        <dsp:cNvSpPr/>
      </dsp:nvSpPr>
      <dsp:spPr>
        <a:xfrm>
          <a:off x="3409092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6E5A7E-8ED5-4C54-B4A3-61DEE53EFEC2}">
      <dsp:nvSpPr>
        <dsp:cNvPr id="0" name=""/>
        <dsp:cNvSpPr/>
      </dsp:nvSpPr>
      <dsp:spPr>
        <a:xfrm>
          <a:off x="2842178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STY (Couleur)</a:t>
          </a:r>
          <a:endParaRPr lang="en-US" sz="1800" kern="1200"/>
        </a:p>
      </dsp:txBody>
      <dsp:txXfrm>
        <a:off x="2842178" y="2096384"/>
        <a:ext cx="2061504" cy="720000"/>
      </dsp:txXfrm>
    </dsp:sp>
    <dsp:sp modelId="{38C8FF40-5F11-46CA-8B2D-FE1D63BB2BBB}">
      <dsp:nvSpPr>
        <dsp:cNvPr id="0" name=""/>
        <dsp:cNvSpPr/>
      </dsp:nvSpPr>
      <dsp:spPr>
        <a:xfrm>
          <a:off x="5831359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8C5A7D-C9AB-46DF-BD07-7CEC5773243F}">
      <dsp:nvSpPr>
        <dsp:cNvPr id="0" name=""/>
        <dsp:cNvSpPr/>
      </dsp:nvSpPr>
      <dsp:spPr>
        <a:xfrm>
          <a:off x="5264445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Main.exe (Démarrage rapide)</a:t>
          </a:r>
          <a:endParaRPr lang="en-US" sz="1800" kern="1200" dirty="0"/>
        </a:p>
      </dsp:txBody>
      <dsp:txXfrm>
        <a:off x="5264445" y="2096384"/>
        <a:ext cx="2061504" cy="720000"/>
      </dsp:txXfrm>
    </dsp:sp>
    <dsp:sp modelId="{C8710C0B-AF39-4BE1-81E6-814B0D645A65}">
      <dsp:nvSpPr>
        <dsp:cNvPr id="0" name=""/>
        <dsp:cNvSpPr/>
      </dsp:nvSpPr>
      <dsp:spPr>
        <a:xfrm>
          <a:off x="8253626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A1F91-6962-4593-8826-EAA27C85C532}">
      <dsp:nvSpPr>
        <dsp:cNvPr id="0" name=""/>
        <dsp:cNvSpPr/>
      </dsp:nvSpPr>
      <dsp:spPr>
        <a:xfrm>
          <a:off x="7686712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Logo </a:t>
          </a:r>
          <a:r>
            <a:rPr lang="fr-FR" sz="1800" kern="1200"/>
            <a:t>&amp; Nom</a:t>
          </a:r>
          <a:br>
            <a:rPr lang="fr-FR" sz="1800" kern="1200"/>
          </a:br>
          <a:r>
            <a:rPr lang="fr-FR" sz="1800" kern="1200"/>
            <a:t>  (Beauté)</a:t>
          </a:r>
          <a:endParaRPr lang="en-US" sz="1800" kern="1200" dirty="0"/>
        </a:p>
      </dsp:txBody>
      <dsp:txXfrm>
        <a:off x="7686712" y="2096384"/>
        <a:ext cx="2061504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44D724-F681-4CB3-96D5-345287AC2719}">
      <dsp:nvSpPr>
        <dsp:cNvPr id="0" name=""/>
        <dsp:cNvSpPr/>
      </dsp:nvSpPr>
      <dsp:spPr>
        <a:xfrm>
          <a:off x="986824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58AFF-9821-461D-8421-DE033B00C821}">
      <dsp:nvSpPr>
        <dsp:cNvPr id="0" name=""/>
        <dsp:cNvSpPr/>
      </dsp:nvSpPr>
      <dsp:spPr>
        <a:xfrm>
          <a:off x="419911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SQLite (DB)</a:t>
          </a:r>
          <a:endParaRPr lang="en-US" sz="1800" kern="1200"/>
        </a:p>
      </dsp:txBody>
      <dsp:txXfrm>
        <a:off x="419911" y="2096384"/>
        <a:ext cx="2061504" cy="720000"/>
      </dsp:txXfrm>
    </dsp:sp>
    <dsp:sp modelId="{56B8EBC5-25A6-464B-BA84-FBF4349BAF76}">
      <dsp:nvSpPr>
        <dsp:cNvPr id="0" name=""/>
        <dsp:cNvSpPr/>
      </dsp:nvSpPr>
      <dsp:spPr>
        <a:xfrm>
          <a:off x="3409092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6E5A7E-8ED5-4C54-B4A3-61DEE53EFEC2}">
      <dsp:nvSpPr>
        <dsp:cNvPr id="0" name=""/>
        <dsp:cNvSpPr/>
      </dsp:nvSpPr>
      <dsp:spPr>
        <a:xfrm>
          <a:off x="2842178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STY (Couleur)</a:t>
          </a:r>
          <a:endParaRPr lang="en-US" sz="1800" kern="1200"/>
        </a:p>
      </dsp:txBody>
      <dsp:txXfrm>
        <a:off x="2842178" y="2096384"/>
        <a:ext cx="2061504" cy="720000"/>
      </dsp:txXfrm>
    </dsp:sp>
    <dsp:sp modelId="{38C8FF40-5F11-46CA-8B2D-FE1D63BB2BBB}">
      <dsp:nvSpPr>
        <dsp:cNvPr id="0" name=""/>
        <dsp:cNvSpPr/>
      </dsp:nvSpPr>
      <dsp:spPr>
        <a:xfrm>
          <a:off x="5831359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8C5A7D-C9AB-46DF-BD07-7CEC5773243F}">
      <dsp:nvSpPr>
        <dsp:cNvPr id="0" name=""/>
        <dsp:cNvSpPr/>
      </dsp:nvSpPr>
      <dsp:spPr>
        <a:xfrm>
          <a:off x="5264445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Main.exe (Démarrage rapide)</a:t>
          </a:r>
          <a:endParaRPr lang="en-US" sz="1800" kern="1200" dirty="0"/>
        </a:p>
      </dsp:txBody>
      <dsp:txXfrm>
        <a:off x="5264445" y="2096384"/>
        <a:ext cx="2061504" cy="720000"/>
      </dsp:txXfrm>
    </dsp:sp>
    <dsp:sp modelId="{C8710C0B-AF39-4BE1-81E6-814B0D645A65}">
      <dsp:nvSpPr>
        <dsp:cNvPr id="0" name=""/>
        <dsp:cNvSpPr/>
      </dsp:nvSpPr>
      <dsp:spPr>
        <a:xfrm>
          <a:off x="8253626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A1F91-6962-4593-8826-EAA27C85C532}">
      <dsp:nvSpPr>
        <dsp:cNvPr id="0" name=""/>
        <dsp:cNvSpPr/>
      </dsp:nvSpPr>
      <dsp:spPr>
        <a:xfrm>
          <a:off x="7686712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Logo </a:t>
          </a:r>
          <a:r>
            <a:rPr lang="fr-FR" sz="1800" kern="1200"/>
            <a:t>&amp; Nom</a:t>
          </a:r>
          <a:br>
            <a:rPr lang="fr-FR" sz="1800" kern="1200"/>
          </a:br>
          <a:r>
            <a:rPr lang="fr-FR" sz="1800" kern="1200"/>
            <a:t>  (Beauté)</a:t>
          </a:r>
          <a:endParaRPr lang="en-US" sz="1800" kern="1200" dirty="0"/>
        </a:p>
      </dsp:txBody>
      <dsp:txXfrm>
        <a:off x="7686712" y="2096384"/>
        <a:ext cx="2061504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3D880-8025-4512-AFFA-CD1D5C3D7267}">
      <dsp:nvSpPr>
        <dsp:cNvPr id="0" name=""/>
        <dsp:cNvSpPr/>
      </dsp:nvSpPr>
      <dsp:spPr>
        <a:xfrm>
          <a:off x="0" y="0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51A36-5D5D-4BF2-822A-026313244B71}">
      <dsp:nvSpPr>
        <dsp:cNvPr id="0" name=""/>
        <dsp:cNvSpPr/>
      </dsp:nvSpPr>
      <dsp:spPr>
        <a:xfrm>
          <a:off x="462992" y="348117"/>
          <a:ext cx="866247" cy="8662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AA8DC2-5D9B-4443-97BD-306FBE055E92}">
      <dsp:nvSpPr>
        <dsp:cNvPr id="0" name=""/>
        <dsp:cNvSpPr/>
      </dsp:nvSpPr>
      <dsp:spPr>
        <a:xfrm>
          <a:off x="1819120" y="673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Partie graphique</a:t>
          </a:r>
          <a:endParaRPr lang="en-US" sz="2500" kern="1200" dirty="0"/>
        </a:p>
      </dsp:txBody>
      <dsp:txXfrm>
        <a:off x="1819120" y="673"/>
        <a:ext cx="4545103" cy="1574995"/>
      </dsp:txXfrm>
    </dsp:sp>
    <dsp:sp modelId="{61A0F2BB-C3F9-40F5-BAFF-F68F5699C528}">
      <dsp:nvSpPr>
        <dsp:cNvPr id="0" name=""/>
        <dsp:cNvSpPr/>
      </dsp:nvSpPr>
      <dsp:spPr>
        <a:xfrm>
          <a:off x="0" y="1969418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B35D5-1DF7-40D0-AC5E-9F82B17E02FE}">
      <dsp:nvSpPr>
        <dsp:cNvPr id="0" name=""/>
        <dsp:cNvSpPr/>
      </dsp:nvSpPr>
      <dsp:spPr>
        <a:xfrm>
          <a:off x="476436" y="2323792"/>
          <a:ext cx="866247" cy="8662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4C6159-8232-4258-B95C-8F869E7E0199}">
      <dsp:nvSpPr>
        <dsp:cNvPr id="0" name=""/>
        <dsp:cNvSpPr/>
      </dsp:nvSpPr>
      <dsp:spPr>
        <a:xfrm>
          <a:off x="1819120" y="1969418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Meilleur </a:t>
          </a:r>
          <a:r>
            <a:rPr lang="fr-FR" sz="2500" kern="1200" dirty="0" err="1"/>
            <a:t>random</a:t>
          </a:r>
          <a:r>
            <a:rPr lang="fr-FR" sz="2500" kern="1200" dirty="0"/>
            <a:t> /une IA</a:t>
          </a:r>
          <a:endParaRPr lang="en-US" sz="2500" kern="1200" dirty="0"/>
        </a:p>
      </dsp:txBody>
      <dsp:txXfrm>
        <a:off x="1819120" y="1969418"/>
        <a:ext cx="4545103" cy="1574995"/>
      </dsp:txXfrm>
    </dsp:sp>
    <dsp:sp modelId="{EC487DE9-F26A-442B-874F-59EB01CFBE4F}">
      <dsp:nvSpPr>
        <dsp:cNvPr id="0" name=""/>
        <dsp:cNvSpPr/>
      </dsp:nvSpPr>
      <dsp:spPr>
        <a:xfrm>
          <a:off x="0" y="3938162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A62ED3-91BC-435E-8BA1-F8755FDB6167}">
      <dsp:nvSpPr>
        <dsp:cNvPr id="0" name=""/>
        <dsp:cNvSpPr/>
      </dsp:nvSpPr>
      <dsp:spPr>
        <a:xfrm>
          <a:off x="476436" y="4292537"/>
          <a:ext cx="866247" cy="8662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2E0B85-7C75-4CE0-A6C3-AEE1D4BF6990}">
      <dsp:nvSpPr>
        <dsp:cNvPr id="0" name=""/>
        <dsp:cNvSpPr/>
      </dsp:nvSpPr>
      <dsp:spPr>
        <a:xfrm>
          <a:off x="1819120" y="3938162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Meilleure base de données</a:t>
          </a:r>
          <a:endParaRPr lang="en-US" sz="2500" kern="1200"/>
        </a:p>
      </dsp:txBody>
      <dsp:txXfrm>
        <a:off x="1819120" y="3938162"/>
        <a:ext cx="4545103" cy="157499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3D880-8025-4512-AFFA-CD1D5C3D7267}">
      <dsp:nvSpPr>
        <dsp:cNvPr id="0" name=""/>
        <dsp:cNvSpPr/>
      </dsp:nvSpPr>
      <dsp:spPr>
        <a:xfrm>
          <a:off x="0" y="673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51A36-5D5D-4BF2-822A-026313244B71}">
      <dsp:nvSpPr>
        <dsp:cNvPr id="0" name=""/>
        <dsp:cNvSpPr/>
      </dsp:nvSpPr>
      <dsp:spPr>
        <a:xfrm>
          <a:off x="476436" y="355047"/>
          <a:ext cx="866247" cy="8662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AA8DC2-5D9B-4443-97BD-306FBE055E92}">
      <dsp:nvSpPr>
        <dsp:cNvPr id="0" name=""/>
        <dsp:cNvSpPr/>
      </dsp:nvSpPr>
      <dsp:spPr>
        <a:xfrm>
          <a:off x="1819120" y="673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Partie graphique</a:t>
          </a:r>
          <a:endParaRPr lang="en-US" sz="2500" kern="1200" dirty="0"/>
        </a:p>
      </dsp:txBody>
      <dsp:txXfrm>
        <a:off x="1819120" y="673"/>
        <a:ext cx="4545103" cy="1574995"/>
      </dsp:txXfrm>
    </dsp:sp>
    <dsp:sp modelId="{61A0F2BB-C3F9-40F5-BAFF-F68F5699C528}">
      <dsp:nvSpPr>
        <dsp:cNvPr id="0" name=""/>
        <dsp:cNvSpPr/>
      </dsp:nvSpPr>
      <dsp:spPr>
        <a:xfrm>
          <a:off x="0" y="1969418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B35D5-1DF7-40D0-AC5E-9F82B17E02FE}">
      <dsp:nvSpPr>
        <dsp:cNvPr id="0" name=""/>
        <dsp:cNvSpPr/>
      </dsp:nvSpPr>
      <dsp:spPr>
        <a:xfrm>
          <a:off x="476436" y="2323792"/>
          <a:ext cx="866247" cy="8662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4C6159-8232-4258-B95C-8F869E7E0199}">
      <dsp:nvSpPr>
        <dsp:cNvPr id="0" name=""/>
        <dsp:cNvSpPr/>
      </dsp:nvSpPr>
      <dsp:spPr>
        <a:xfrm>
          <a:off x="1819120" y="1969418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Meilleur </a:t>
          </a:r>
          <a:r>
            <a:rPr lang="fr-FR" sz="2500" kern="1200" dirty="0" err="1"/>
            <a:t>random</a:t>
          </a:r>
          <a:r>
            <a:rPr lang="fr-FR" sz="2500" kern="1200" dirty="0"/>
            <a:t> /une IA</a:t>
          </a:r>
          <a:endParaRPr lang="en-US" sz="2500" kern="1200" dirty="0"/>
        </a:p>
      </dsp:txBody>
      <dsp:txXfrm>
        <a:off x="1819120" y="1969418"/>
        <a:ext cx="4545103" cy="1574995"/>
      </dsp:txXfrm>
    </dsp:sp>
    <dsp:sp modelId="{EC487DE9-F26A-442B-874F-59EB01CFBE4F}">
      <dsp:nvSpPr>
        <dsp:cNvPr id="0" name=""/>
        <dsp:cNvSpPr/>
      </dsp:nvSpPr>
      <dsp:spPr>
        <a:xfrm>
          <a:off x="0" y="3938162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A62ED3-91BC-435E-8BA1-F8755FDB6167}">
      <dsp:nvSpPr>
        <dsp:cNvPr id="0" name=""/>
        <dsp:cNvSpPr/>
      </dsp:nvSpPr>
      <dsp:spPr>
        <a:xfrm>
          <a:off x="476436" y="4292537"/>
          <a:ext cx="866247" cy="8662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2E0B85-7C75-4CE0-A6C3-AEE1D4BF6990}">
      <dsp:nvSpPr>
        <dsp:cNvPr id="0" name=""/>
        <dsp:cNvSpPr/>
      </dsp:nvSpPr>
      <dsp:spPr>
        <a:xfrm>
          <a:off x="1819120" y="3938162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Meilleure base de données</a:t>
          </a:r>
          <a:endParaRPr lang="en-US" sz="2500" kern="1200"/>
        </a:p>
      </dsp:txBody>
      <dsp:txXfrm>
        <a:off x="1819120" y="3938162"/>
        <a:ext cx="4545103" cy="157499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44D724-F681-4CB3-96D5-345287AC2719}">
      <dsp:nvSpPr>
        <dsp:cNvPr id="0" name=""/>
        <dsp:cNvSpPr/>
      </dsp:nvSpPr>
      <dsp:spPr>
        <a:xfrm>
          <a:off x="986824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58AFF-9821-461D-8421-DE033B00C821}">
      <dsp:nvSpPr>
        <dsp:cNvPr id="0" name=""/>
        <dsp:cNvSpPr/>
      </dsp:nvSpPr>
      <dsp:spPr>
        <a:xfrm>
          <a:off x="419911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SQLite (DB)</a:t>
          </a:r>
          <a:endParaRPr lang="en-US" sz="1800" kern="1200"/>
        </a:p>
      </dsp:txBody>
      <dsp:txXfrm>
        <a:off x="419911" y="2096384"/>
        <a:ext cx="2061504" cy="720000"/>
      </dsp:txXfrm>
    </dsp:sp>
    <dsp:sp modelId="{56B8EBC5-25A6-464B-BA84-FBF4349BAF76}">
      <dsp:nvSpPr>
        <dsp:cNvPr id="0" name=""/>
        <dsp:cNvSpPr/>
      </dsp:nvSpPr>
      <dsp:spPr>
        <a:xfrm>
          <a:off x="3409092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6E5A7E-8ED5-4C54-B4A3-61DEE53EFEC2}">
      <dsp:nvSpPr>
        <dsp:cNvPr id="0" name=""/>
        <dsp:cNvSpPr/>
      </dsp:nvSpPr>
      <dsp:spPr>
        <a:xfrm>
          <a:off x="2842178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STY (Couleur)</a:t>
          </a:r>
          <a:endParaRPr lang="en-US" sz="1800" kern="1200"/>
        </a:p>
      </dsp:txBody>
      <dsp:txXfrm>
        <a:off x="2842178" y="2096384"/>
        <a:ext cx="2061504" cy="720000"/>
      </dsp:txXfrm>
    </dsp:sp>
    <dsp:sp modelId="{38C8FF40-5F11-46CA-8B2D-FE1D63BB2BBB}">
      <dsp:nvSpPr>
        <dsp:cNvPr id="0" name=""/>
        <dsp:cNvSpPr/>
      </dsp:nvSpPr>
      <dsp:spPr>
        <a:xfrm>
          <a:off x="5831359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8C5A7D-C9AB-46DF-BD07-7CEC5773243F}">
      <dsp:nvSpPr>
        <dsp:cNvPr id="0" name=""/>
        <dsp:cNvSpPr/>
      </dsp:nvSpPr>
      <dsp:spPr>
        <a:xfrm>
          <a:off x="5264445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Main.exe (Démarrage rapide)</a:t>
          </a:r>
          <a:endParaRPr lang="en-US" sz="1800" kern="1200" dirty="0"/>
        </a:p>
      </dsp:txBody>
      <dsp:txXfrm>
        <a:off x="5264445" y="2096384"/>
        <a:ext cx="2061504" cy="720000"/>
      </dsp:txXfrm>
    </dsp:sp>
    <dsp:sp modelId="{C8710C0B-AF39-4BE1-81E6-814B0D645A65}">
      <dsp:nvSpPr>
        <dsp:cNvPr id="0" name=""/>
        <dsp:cNvSpPr/>
      </dsp:nvSpPr>
      <dsp:spPr>
        <a:xfrm>
          <a:off x="8253626" y="877791"/>
          <a:ext cx="927676" cy="9276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A1F91-6962-4593-8826-EAA27C85C532}">
      <dsp:nvSpPr>
        <dsp:cNvPr id="0" name=""/>
        <dsp:cNvSpPr/>
      </dsp:nvSpPr>
      <dsp:spPr>
        <a:xfrm>
          <a:off x="7686712" y="2096384"/>
          <a:ext cx="20615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Logo </a:t>
          </a:r>
          <a:r>
            <a:rPr lang="fr-FR" sz="1800" kern="1200"/>
            <a:t>&amp; Nom</a:t>
          </a:r>
          <a:br>
            <a:rPr lang="fr-FR" sz="1800" kern="1200"/>
          </a:br>
          <a:r>
            <a:rPr lang="fr-FR" sz="1800" kern="1200"/>
            <a:t>  (Beauté)</a:t>
          </a:r>
          <a:endParaRPr lang="en-US" sz="1800" kern="1200" dirty="0"/>
        </a:p>
      </dsp:txBody>
      <dsp:txXfrm>
        <a:off x="7686712" y="2096384"/>
        <a:ext cx="2061504" cy="7200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265DBC-7D4C-44EF-9D0B-063042FD9F7E}">
      <dsp:nvSpPr>
        <dsp:cNvPr id="0" name=""/>
        <dsp:cNvSpPr/>
      </dsp:nvSpPr>
      <dsp:spPr>
        <a:xfrm>
          <a:off x="0" y="2281127"/>
          <a:ext cx="3100030" cy="19685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28057CD-2225-4FA7-8273-B9038476592A}">
      <dsp:nvSpPr>
        <dsp:cNvPr id="0" name=""/>
        <dsp:cNvSpPr/>
      </dsp:nvSpPr>
      <dsp:spPr>
        <a:xfrm>
          <a:off x="344447" y="2608352"/>
          <a:ext cx="3100030" cy="1968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Jeu &amp; Code, structuré &amp; évolutif</a:t>
          </a:r>
          <a:endParaRPr lang="en-US" sz="2600" kern="1200"/>
        </a:p>
      </dsp:txBody>
      <dsp:txXfrm>
        <a:off x="402103" y="2666008"/>
        <a:ext cx="2984718" cy="1853207"/>
      </dsp:txXfrm>
    </dsp:sp>
    <dsp:sp modelId="{2AE36DE1-CE94-480C-A99C-1B4E796BA973}">
      <dsp:nvSpPr>
        <dsp:cNvPr id="0" name=""/>
        <dsp:cNvSpPr/>
      </dsp:nvSpPr>
      <dsp:spPr>
        <a:xfrm>
          <a:off x="3788925" y="2281127"/>
          <a:ext cx="3100030" cy="19685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31AB3AB-6444-45DC-ADA4-81A04FB66E64}">
      <dsp:nvSpPr>
        <dsp:cNvPr id="0" name=""/>
        <dsp:cNvSpPr/>
      </dsp:nvSpPr>
      <dsp:spPr>
        <a:xfrm>
          <a:off x="4133373" y="2608352"/>
          <a:ext cx="3100030" cy="1968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Automanagement</a:t>
          </a:r>
          <a:endParaRPr lang="en-US" sz="2600" kern="1200"/>
        </a:p>
      </dsp:txBody>
      <dsp:txXfrm>
        <a:off x="4191029" y="2666008"/>
        <a:ext cx="2984718" cy="1853207"/>
      </dsp:txXfrm>
    </dsp:sp>
    <dsp:sp modelId="{E6606059-C1E5-4B8F-85B8-B59266D5AC15}">
      <dsp:nvSpPr>
        <dsp:cNvPr id="0" name=""/>
        <dsp:cNvSpPr/>
      </dsp:nvSpPr>
      <dsp:spPr>
        <a:xfrm>
          <a:off x="7577851" y="2281127"/>
          <a:ext cx="3100030" cy="19685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1A856F-2307-45EB-B898-BEC3FD4F8AFD}">
      <dsp:nvSpPr>
        <dsp:cNvPr id="0" name=""/>
        <dsp:cNvSpPr/>
      </dsp:nvSpPr>
      <dsp:spPr>
        <a:xfrm>
          <a:off x="7922299" y="2608352"/>
          <a:ext cx="3100030" cy="1968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Bonne expérience de projet</a:t>
          </a:r>
          <a:endParaRPr lang="en-US" sz="2600" kern="1200"/>
        </a:p>
      </dsp:txBody>
      <dsp:txXfrm>
        <a:off x="7979955" y="2666008"/>
        <a:ext cx="2984718" cy="185320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265DBC-7D4C-44EF-9D0B-063042FD9F7E}">
      <dsp:nvSpPr>
        <dsp:cNvPr id="0" name=""/>
        <dsp:cNvSpPr/>
      </dsp:nvSpPr>
      <dsp:spPr>
        <a:xfrm>
          <a:off x="0" y="1155917"/>
          <a:ext cx="1685782" cy="1070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28057CD-2225-4FA7-8273-B9038476592A}">
      <dsp:nvSpPr>
        <dsp:cNvPr id="0" name=""/>
        <dsp:cNvSpPr/>
      </dsp:nvSpPr>
      <dsp:spPr>
        <a:xfrm>
          <a:off x="187309" y="1333861"/>
          <a:ext cx="1685782" cy="10704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Jeu &amp; Code, structuré &amp; évolutif</a:t>
          </a:r>
          <a:endParaRPr lang="en-US" sz="1400" kern="1200"/>
        </a:p>
      </dsp:txBody>
      <dsp:txXfrm>
        <a:off x="218662" y="1365214"/>
        <a:ext cx="1623076" cy="1007765"/>
      </dsp:txXfrm>
    </dsp:sp>
    <dsp:sp modelId="{2AE36DE1-CE94-480C-A99C-1B4E796BA973}">
      <dsp:nvSpPr>
        <dsp:cNvPr id="0" name=""/>
        <dsp:cNvSpPr/>
      </dsp:nvSpPr>
      <dsp:spPr>
        <a:xfrm>
          <a:off x="2060400" y="1155917"/>
          <a:ext cx="1685782" cy="1070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31AB3AB-6444-45DC-ADA4-81A04FB66E64}">
      <dsp:nvSpPr>
        <dsp:cNvPr id="0" name=""/>
        <dsp:cNvSpPr/>
      </dsp:nvSpPr>
      <dsp:spPr>
        <a:xfrm>
          <a:off x="2247709" y="1333861"/>
          <a:ext cx="1685782" cy="10704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Automanagement</a:t>
          </a:r>
          <a:endParaRPr lang="en-US" sz="1400" kern="1200"/>
        </a:p>
      </dsp:txBody>
      <dsp:txXfrm>
        <a:off x="2279062" y="1365214"/>
        <a:ext cx="1623076" cy="1007765"/>
      </dsp:txXfrm>
    </dsp:sp>
    <dsp:sp modelId="{E6606059-C1E5-4B8F-85B8-B59266D5AC15}">
      <dsp:nvSpPr>
        <dsp:cNvPr id="0" name=""/>
        <dsp:cNvSpPr/>
      </dsp:nvSpPr>
      <dsp:spPr>
        <a:xfrm>
          <a:off x="4120800" y="1155917"/>
          <a:ext cx="1685782" cy="1070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1A856F-2307-45EB-B898-BEC3FD4F8AFD}">
      <dsp:nvSpPr>
        <dsp:cNvPr id="0" name=""/>
        <dsp:cNvSpPr/>
      </dsp:nvSpPr>
      <dsp:spPr>
        <a:xfrm>
          <a:off x="4308109" y="1333861"/>
          <a:ext cx="1685782" cy="10704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Bonne expérience de projet</a:t>
          </a:r>
          <a:endParaRPr lang="en-US" sz="1400" kern="1200"/>
        </a:p>
      </dsp:txBody>
      <dsp:txXfrm>
        <a:off x="4339462" y="1365214"/>
        <a:ext cx="1623076" cy="100776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3D880-8025-4512-AFFA-CD1D5C3D7267}">
      <dsp:nvSpPr>
        <dsp:cNvPr id="0" name=""/>
        <dsp:cNvSpPr/>
      </dsp:nvSpPr>
      <dsp:spPr>
        <a:xfrm>
          <a:off x="0" y="0"/>
          <a:ext cx="12931139" cy="27633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51A36-5D5D-4BF2-822A-026313244B71}">
      <dsp:nvSpPr>
        <dsp:cNvPr id="0" name=""/>
        <dsp:cNvSpPr/>
      </dsp:nvSpPr>
      <dsp:spPr>
        <a:xfrm>
          <a:off x="835899" y="622923"/>
          <a:ext cx="1519816" cy="15198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AA8DC2-5D9B-4443-97BD-306FBE055E92}">
      <dsp:nvSpPr>
        <dsp:cNvPr id="0" name=""/>
        <dsp:cNvSpPr/>
      </dsp:nvSpPr>
      <dsp:spPr>
        <a:xfrm>
          <a:off x="3191614" y="1180"/>
          <a:ext cx="9739524" cy="2763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450" tIns="292450" rIns="292450" bIns="2924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Partie graphique</a:t>
          </a:r>
          <a:endParaRPr lang="en-US" sz="2500" kern="1200" dirty="0"/>
        </a:p>
      </dsp:txBody>
      <dsp:txXfrm>
        <a:off x="3191614" y="1180"/>
        <a:ext cx="9739524" cy="2763302"/>
      </dsp:txXfrm>
    </dsp:sp>
    <dsp:sp modelId="{61A0F2BB-C3F9-40F5-BAFF-F68F5699C528}">
      <dsp:nvSpPr>
        <dsp:cNvPr id="0" name=""/>
        <dsp:cNvSpPr/>
      </dsp:nvSpPr>
      <dsp:spPr>
        <a:xfrm>
          <a:off x="0" y="3455309"/>
          <a:ext cx="12931139" cy="27633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B35D5-1DF7-40D0-AC5E-9F82B17E02FE}">
      <dsp:nvSpPr>
        <dsp:cNvPr id="0" name=""/>
        <dsp:cNvSpPr/>
      </dsp:nvSpPr>
      <dsp:spPr>
        <a:xfrm>
          <a:off x="835899" y="4077052"/>
          <a:ext cx="1519816" cy="15198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4C6159-8232-4258-B95C-8F869E7E0199}">
      <dsp:nvSpPr>
        <dsp:cNvPr id="0" name=""/>
        <dsp:cNvSpPr/>
      </dsp:nvSpPr>
      <dsp:spPr>
        <a:xfrm>
          <a:off x="3191614" y="3455309"/>
          <a:ext cx="9739524" cy="2763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450" tIns="292450" rIns="292450" bIns="2924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Meilleur </a:t>
          </a:r>
          <a:r>
            <a:rPr lang="fr-FR" sz="2500" kern="1200" dirty="0" err="1"/>
            <a:t>random</a:t>
          </a:r>
          <a:r>
            <a:rPr lang="fr-FR" sz="2500" kern="1200" dirty="0"/>
            <a:t> /une IA</a:t>
          </a:r>
          <a:endParaRPr lang="en-US" sz="2500" kern="1200" dirty="0"/>
        </a:p>
      </dsp:txBody>
      <dsp:txXfrm>
        <a:off x="3191614" y="3455309"/>
        <a:ext cx="9739524" cy="2763302"/>
      </dsp:txXfrm>
    </dsp:sp>
    <dsp:sp modelId="{EC487DE9-F26A-442B-874F-59EB01CFBE4F}">
      <dsp:nvSpPr>
        <dsp:cNvPr id="0" name=""/>
        <dsp:cNvSpPr/>
      </dsp:nvSpPr>
      <dsp:spPr>
        <a:xfrm>
          <a:off x="0" y="6909437"/>
          <a:ext cx="12931139" cy="27633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A62ED3-91BC-435E-8BA1-F8755FDB6167}">
      <dsp:nvSpPr>
        <dsp:cNvPr id="0" name=""/>
        <dsp:cNvSpPr/>
      </dsp:nvSpPr>
      <dsp:spPr>
        <a:xfrm>
          <a:off x="835899" y="7531180"/>
          <a:ext cx="1519816" cy="15198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2E0B85-7C75-4CE0-A6C3-AEE1D4BF6990}">
      <dsp:nvSpPr>
        <dsp:cNvPr id="0" name=""/>
        <dsp:cNvSpPr/>
      </dsp:nvSpPr>
      <dsp:spPr>
        <a:xfrm>
          <a:off x="3191614" y="6909437"/>
          <a:ext cx="9739524" cy="2763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450" tIns="292450" rIns="292450" bIns="2924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Meilleure base de données</a:t>
          </a:r>
          <a:endParaRPr lang="en-US" sz="2500" kern="1200"/>
        </a:p>
      </dsp:txBody>
      <dsp:txXfrm>
        <a:off x="3191614" y="6909437"/>
        <a:ext cx="9739524" cy="2763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FEAE4-4783-4158-A558-F9CFB4593CCB}" type="datetimeFigureOut">
              <a:rPr lang="fr-FR" smtClean="0"/>
              <a:t>06/02/2025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0943E-88AA-4702-B1E5-122E571384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25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E0943E-88AA-4702-B1E5-122E571384F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4645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5DD60FDB-876A-4261-890F-E400571B6FAC}" type="datetime1">
              <a:rPr lang="en-US" smtClean="0"/>
              <a:t>2/6/2025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7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1E260410-9EDC-4020-906B-6437A7CCFB35}" type="datetime1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43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882-F93C-42EE-9FFF-7CAF09DB5E47}" type="datetime1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54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563F78E1-7214-4022-BEBA-4A761FEBB42E}" type="datetime1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6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E9159002-0F0B-4C49-8A58-CA8157D096F5}" type="datetime1">
              <a:rPr lang="en-US" smtClean="0"/>
              <a:t>2/6/2025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758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6DC1-C3C4-42AE-8298-6C5157DAFD80}" type="datetime1">
              <a:rPr lang="en-US" smtClean="0"/>
              <a:t>2/6/2025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AA6-1488-4AC3-A0A8-63D641D1AAA4}" type="datetime1">
              <a:rPr lang="en-US" smtClean="0"/>
              <a:t>2/6/2025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349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9B8DB8C-10CA-4841-B234-66C38EF4E830}" type="datetime1">
              <a:rPr lang="en-US" smtClean="0"/>
              <a:t>2/6/2025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10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7684AC98-5164-479C-A925-8439BDE0CE0F}" type="datetime1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0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C430B-CA86-4676-A814-B244F13FC9C5}" type="datetime1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65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9FE8-4D64-4CE5-A021-80A74EE976B4}" type="datetime1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3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3A244-FD37-46C9-8890-197472DC3729}" type="datetime1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By MOULIS Clément &amp; MAIZY Amaury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20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86" r:id="rId6"/>
    <p:sldLayoutId id="2147483791" r:id="rId7"/>
    <p:sldLayoutId id="2147483787" r:id="rId8"/>
    <p:sldLayoutId id="2147483788" r:id="rId9"/>
    <p:sldLayoutId id="2147483789" r:id="rId10"/>
    <p:sldLayoutId id="2147483790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svg"/><Relationship Id="rId7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microsoft.com/office/2007/relationships/hdphoto" Target="../media/hdphoto1.wdp"/><Relationship Id="rId10" Type="http://schemas.microsoft.com/office/2007/relationships/diagramDrawing" Target="../diagrams/drawing1.xml"/><Relationship Id="rId4" Type="http://schemas.openxmlformats.org/officeDocument/2006/relationships/image" Target="../media/image1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12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4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3.sv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5" Type="http://schemas.openxmlformats.org/officeDocument/2006/relationships/image" Target="../media/image1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microsoft.com/office/2007/relationships/hdphoto" Target="../media/hdphoto1.wdp"/><Relationship Id="rId18" Type="http://schemas.openxmlformats.org/officeDocument/2006/relationships/diagramQuickStyle" Target="../diagrams/quickStyle4.xml"/><Relationship Id="rId3" Type="http://schemas.microsoft.com/office/2007/relationships/hdphoto" Target="../media/hdphoto2.wdp"/><Relationship Id="rId7" Type="http://schemas.openxmlformats.org/officeDocument/2006/relationships/diagramData" Target="../diagrams/data3.xml"/><Relationship Id="rId12" Type="http://schemas.openxmlformats.org/officeDocument/2006/relationships/image" Target="../media/image1.png"/><Relationship Id="rId17" Type="http://schemas.openxmlformats.org/officeDocument/2006/relationships/diagramLayout" Target="../diagrams/layout4.xml"/><Relationship Id="rId2" Type="http://schemas.openxmlformats.org/officeDocument/2006/relationships/image" Target="../media/image6.png"/><Relationship Id="rId16" Type="http://schemas.openxmlformats.org/officeDocument/2006/relationships/diagramData" Target="../diagrams/data4.xml"/><Relationship Id="rId20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diagramDrawing" Target="../diagrams/drawing3.xml"/><Relationship Id="rId5" Type="http://schemas.openxmlformats.org/officeDocument/2006/relationships/image" Target="../media/image8.png"/><Relationship Id="rId15" Type="http://schemas.openxmlformats.org/officeDocument/2006/relationships/image" Target="../media/image5.png"/><Relationship Id="rId10" Type="http://schemas.openxmlformats.org/officeDocument/2006/relationships/diagramColors" Target="../diagrams/colors3.xml"/><Relationship Id="rId19" Type="http://schemas.openxmlformats.org/officeDocument/2006/relationships/diagramColors" Target="../diagrams/colors4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3.xml"/><Relationship Id="rId1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9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12" Type="http://schemas.openxmlformats.org/officeDocument/2006/relationships/image" Target="../media/image8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5.xml"/><Relationship Id="rId10" Type="http://schemas.microsoft.com/office/2007/relationships/hdphoto" Target="../media/hdphoto2.wdp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6.png"/><Relationship Id="rId1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6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11" Type="http://schemas.openxmlformats.org/officeDocument/2006/relationships/image" Target="../media/image11.png"/><Relationship Id="rId5" Type="http://schemas.openxmlformats.org/officeDocument/2006/relationships/diagramData" Target="../diagrams/data6.xml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microsoft.com/office/2007/relationships/diagramDrawing" Target="../diagrams/drawing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image" Target="../media/image11.png"/><Relationship Id="rId7" Type="http://schemas.openxmlformats.org/officeDocument/2006/relationships/diagramData" Target="../diagrams/data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11" Type="http://schemas.microsoft.com/office/2007/relationships/diagramDrawing" Target="../diagrams/drawing7.xml"/><Relationship Id="rId5" Type="http://schemas.microsoft.com/office/2007/relationships/hdphoto" Target="../media/hdphoto1.wdp"/><Relationship Id="rId10" Type="http://schemas.openxmlformats.org/officeDocument/2006/relationships/diagramColors" Target="../diagrams/colors7.xml"/><Relationship Id="rId4" Type="http://schemas.openxmlformats.org/officeDocument/2006/relationships/image" Target="../media/image1.png"/><Relationship Id="rId9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diagramQuickStyle" Target="../diagrams/quickStyle9.xml"/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12" Type="http://schemas.openxmlformats.org/officeDocument/2006/relationships/diagramLayout" Target="../diagrams/layout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diagramData" Target="../diagrams/data9.xml"/><Relationship Id="rId5" Type="http://schemas.openxmlformats.org/officeDocument/2006/relationships/diagramColors" Target="../diagrams/colors8.xml"/><Relationship Id="rId15" Type="http://schemas.microsoft.com/office/2007/relationships/diagramDrawing" Target="../diagrams/drawing9.xml"/><Relationship Id="rId10" Type="http://schemas.openxmlformats.org/officeDocument/2006/relationships/image" Target="../media/image11.pn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10.png"/><Relationship Id="rId14" Type="http://schemas.openxmlformats.org/officeDocument/2006/relationships/diagramColors" Target="../diagrams/colors9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diagramDrawing" Target="../diagrams/drawing11.xml"/><Relationship Id="rId18" Type="http://schemas.microsoft.com/office/2007/relationships/diagramDrawing" Target="../diagrams/drawing12.xml"/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12" Type="http://schemas.openxmlformats.org/officeDocument/2006/relationships/diagramColors" Target="../diagrams/colors11.xml"/><Relationship Id="rId17" Type="http://schemas.openxmlformats.org/officeDocument/2006/relationships/diagramColors" Target="../diagrams/colors12.xml"/><Relationship Id="rId2" Type="http://schemas.openxmlformats.org/officeDocument/2006/relationships/diagramData" Target="../diagrams/data10.xml"/><Relationship Id="rId16" Type="http://schemas.openxmlformats.org/officeDocument/2006/relationships/diagramQuickStyle" Target="../diagrams/quickStyle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openxmlformats.org/officeDocument/2006/relationships/diagramQuickStyle" Target="../diagrams/quickStyle11.xml"/><Relationship Id="rId5" Type="http://schemas.openxmlformats.org/officeDocument/2006/relationships/diagramColors" Target="../diagrams/colors10.xml"/><Relationship Id="rId15" Type="http://schemas.openxmlformats.org/officeDocument/2006/relationships/diagramLayout" Target="../diagrams/layout12.xml"/><Relationship Id="rId10" Type="http://schemas.openxmlformats.org/officeDocument/2006/relationships/diagramLayout" Target="../diagrams/layout11.xml"/><Relationship Id="rId4" Type="http://schemas.openxmlformats.org/officeDocument/2006/relationships/diagramQuickStyle" Target="../diagrams/quickStyle10.xml"/><Relationship Id="rId9" Type="http://schemas.openxmlformats.org/officeDocument/2006/relationships/diagramData" Target="../diagrams/data11.xml"/><Relationship Id="rId14" Type="http://schemas.openxmlformats.org/officeDocument/2006/relationships/diagramData" Target="../diagrams/data1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13" Type="http://schemas.microsoft.com/office/2007/relationships/diagramDrawing" Target="../diagrams/drawing14.xml"/><Relationship Id="rId3" Type="http://schemas.microsoft.com/office/2007/relationships/hdphoto" Target="../media/hdphoto1.wdp"/><Relationship Id="rId7" Type="http://schemas.openxmlformats.org/officeDocument/2006/relationships/diagramColors" Target="../diagrams/colors13.xml"/><Relationship Id="rId12" Type="http://schemas.openxmlformats.org/officeDocument/2006/relationships/diagramColors" Target="../diagrams/colors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3.xml"/><Relationship Id="rId11" Type="http://schemas.openxmlformats.org/officeDocument/2006/relationships/diagramQuickStyle" Target="../diagrams/quickStyle14.xml"/><Relationship Id="rId5" Type="http://schemas.openxmlformats.org/officeDocument/2006/relationships/diagramLayout" Target="../diagrams/layout13.xml"/><Relationship Id="rId10" Type="http://schemas.openxmlformats.org/officeDocument/2006/relationships/diagramLayout" Target="../diagrams/layout14.xml"/><Relationship Id="rId4" Type="http://schemas.openxmlformats.org/officeDocument/2006/relationships/diagramData" Target="../diagrams/data13.xml"/><Relationship Id="rId9" Type="http://schemas.openxmlformats.org/officeDocument/2006/relationships/diagramData" Target="../diagrams/data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4" name="Rectangle 105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6" name="Freeform: Shape 105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58" name="Freeform: Shape 105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7B35C8E-30AA-70D2-9015-A89B18349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dirty="0" err="1"/>
              <a:t>Serpent’s</a:t>
            </a:r>
            <a:r>
              <a:rPr lang="fr-FR" sz="4800" dirty="0"/>
              <a:t> </a:t>
            </a:r>
            <a:r>
              <a:rPr lang="fr-FR" sz="4800" dirty="0" err="1"/>
              <a:t>Legacy</a:t>
            </a:r>
            <a:endParaRPr lang="fr-FR" sz="4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BCEC65F-C67D-A942-80B2-E15A1CDFB8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fr-FR" sz="2000" dirty="0"/>
              <a:t>Programmation Orientée Objet - Python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B3A5FDE-D030-2115-994F-B911E5AB9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2031" y1="83105" x2="32031" y2="83105"/>
                        <a14:foregroundMark x1="47070" y1="82617" x2="47070" y2="82617"/>
                        <a14:foregroundMark x1="60254" y1="79492" x2="60254" y2="79492"/>
                        <a14:foregroundMark x1="48828" y1="39355" x2="48828" y2="39355"/>
                        <a14:foregroundMark x1="49609" y1="36133" x2="49609" y2="36133"/>
                        <a14:foregroundMark x1="51660" y1="37109" x2="50391" y2="50586"/>
                        <a14:foregroundMark x1="50098" y1="55371" x2="50098" y2="55371"/>
                        <a14:foregroundMark x1="49316" y1="57422" x2="48828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08168" y="576979"/>
            <a:ext cx="5334710" cy="533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ABB1580-34C1-B634-6E8F-113F0363D17E}"/>
              </a:ext>
            </a:extLst>
          </p:cNvPr>
          <p:cNvSpPr txBox="1"/>
          <p:nvPr/>
        </p:nvSpPr>
        <p:spPr>
          <a:xfrm>
            <a:off x="8187891" y="6488668"/>
            <a:ext cx="4004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By MOULIS Clément, MAIZY Amaury</a:t>
            </a:r>
          </a:p>
        </p:txBody>
      </p:sp>
      <p:pic>
        <p:nvPicPr>
          <p:cNvPr id="4" name="Graphic 17" descr="Événement">
            <a:extLst>
              <a:ext uri="{FF2B5EF4-FFF2-40B4-BE49-F238E27FC236}">
                <a16:creationId xmlns:a16="http://schemas.microsoft.com/office/drawing/2014/main" id="{2796595F-0BC6-5389-6097-E7565273A0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4070" y="1329879"/>
            <a:ext cx="2099121" cy="209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72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EB096E-A399-FC8F-74AC-5483821A1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6838569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5A20B07-5694-B4CD-6017-D45AECA9F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978619"/>
            <a:ext cx="5991244" cy="1106424"/>
          </a:xfrm>
        </p:spPr>
        <p:txBody>
          <a:bodyPr>
            <a:normAutofit/>
          </a:bodyPr>
          <a:lstStyle/>
          <a:p>
            <a:r>
              <a:rPr lang="fr-FR" sz="3200"/>
              <a:t>Sommaire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8" y="2093976"/>
            <a:ext cx="5846683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FA5455-08FC-8B7F-3F5B-0D3DBAA1F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252870"/>
            <a:ext cx="5993892" cy="356025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fr-FR" sz="1800" dirty="0"/>
              <a:t>Présentation du projet</a:t>
            </a:r>
            <a:endParaRPr lang="en-US" sz="1800" dirty="0"/>
          </a:p>
          <a:p>
            <a:pPr lvl="0">
              <a:lnSpc>
                <a:spcPct val="100000"/>
              </a:lnSpc>
            </a:pPr>
            <a:r>
              <a:rPr lang="fr-FR" sz="1800" dirty="0"/>
              <a:t>Choix des technologies</a:t>
            </a:r>
            <a:endParaRPr lang="en-US" sz="1800" dirty="0"/>
          </a:p>
          <a:p>
            <a:pPr lvl="0">
              <a:lnSpc>
                <a:spcPct val="100000"/>
              </a:lnSpc>
            </a:pPr>
            <a:r>
              <a:rPr lang="fr-FR" sz="1800" dirty="0"/>
              <a:t>Gestion de projet :</a:t>
            </a:r>
            <a:endParaRPr lang="en-US" sz="1800" dirty="0"/>
          </a:p>
          <a:p>
            <a:pPr lvl="1">
              <a:lnSpc>
                <a:spcPct val="100000"/>
              </a:lnSpc>
            </a:pPr>
            <a:r>
              <a:rPr lang="fr-FR" sz="1800" dirty="0"/>
              <a:t>Différents jalons</a:t>
            </a:r>
            <a:endParaRPr lang="en-US" sz="1800" dirty="0"/>
          </a:p>
          <a:p>
            <a:pPr lvl="1">
              <a:lnSpc>
                <a:spcPct val="100000"/>
              </a:lnSpc>
            </a:pPr>
            <a:r>
              <a:rPr lang="fr-FR" sz="1800" dirty="0"/>
              <a:t>Tâches et temporalité</a:t>
            </a:r>
            <a:endParaRPr lang="en-US" sz="1800" dirty="0"/>
          </a:p>
          <a:p>
            <a:pPr lvl="0">
              <a:lnSpc>
                <a:spcPct val="100000"/>
              </a:lnSpc>
            </a:pPr>
            <a:r>
              <a:rPr lang="fr-FR" sz="1800" dirty="0"/>
              <a:t>Démonstration</a:t>
            </a:r>
            <a:endParaRPr lang="en-US" sz="1800" dirty="0"/>
          </a:p>
          <a:p>
            <a:pPr lvl="0">
              <a:lnSpc>
                <a:spcPct val="100000"/>
              </a:lnSpc>
            </a:pPr>
            <a:r>
              <a:rPr lang="fr-FR" sz="1800" dirty="0"/>
              <a:t>Analyse des écarts</a:t>
            </a:r>
            <a:endParaRPr lang="en-US" sz="1800" dirty="0"/>
          </a:p>
          <a:p>
            <a:pPr lvl="0">
              <a:lnSpc>
                <a:spcPct val="100000"/>
              </a:lnSpc>
            </a:pPr>
            <a:r>
              <a:rPr lang="fr-FR" sz="1800" dirty="0"/>
              <a:t>Axes d’amélioration</a:t>
            </a:r>
            <a:endParaRPr lang="en-US" sz="1800" dirty="0"/>
          </a:p>
          <a:p>
            <a:pPr lvl="0">
              <a:lnSpc>
                <a:spcPct val="100000"/>
              </a:lnSpc>
            </a:pPr>
            <a:r>
              <a:rPr lang="fr-FR" sz="1800" dirty="0"/>
              <a:t>Conclusion</a:t>
            </a:r>
            <a:endParaRPr lang="en-US" sz="1800" dirty="0"/>
          </a:p>
          <a:p>
            <a:pPr>
              <a:lnSpc>
                <a:spcPct val="100000"/>
              </a:lnSpc>
            </a:pPr>
            <a:endParaRPr lang="fr-FR" sz="1800" dirty="0"/>
          </a:p>
        </p:txBody>
      </p:sp>
      <p:pic>
        <p:nvPicPr>
          <p:cNvPr id="18" name="Graphic 17" descr="Événement">
            <a:extLst>
              <a:ext uri="{FF2B5EF4-FFF2-40B4-BE49-F238E27FC236}">
                <a16:creationId xmlns:a16="http://schemas.microsoft.com/office/drawing/2014/main" id="{8E8B0B7B-C7D6-5CA8-5E0F-69C147C6C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9814" y="1329879"/>
            <a:ext cx="4097657" cy="4097657"/>
          </a:xfrm>
          <a:prstGeom prst="rect">
            <a:avLst/>
          </a:prstGeom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8E9EBF5-626B-5345-02F4-E1F2A7A7A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74EE0D6-BA02-9C14-EB03-2FF4C45EE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B4C2A23-3736-2054-41D7-33E69CC81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2031" y1="83105" x2="32031" y2="83105"/>
                        <a14:foregroundMark x1="47070" y1="82617" x2="47070" y2="82617"/>
                        <a14:foregroundMark x1="60254" y1="79492" x2="60254" y2="79492"/>
                        <a14:foregroundMark x1="48828" y1="39355" x2="48828" y2="39355"/>
                        <a14:foregroundMark x1="49609" y1="36133" x2="49609" y2="36133"/>
                        <a14:foregroundMark x1="51660" y1="37109" x2="50391" y2="50586"/>
                        <a14:foregroundMark x1="50098" y1="55371" x2="50098" y2="55371"/>
                        <a14:foregroundMark x1="49316" y1="57422" x2="48828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9575" y="6138477"/>
            <a:ext cx="704088" cy="7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Espace réservé du contenu 2">
            <a:extLst>
              <a:ext uri="{FF2B5EF4-FFF2-40B4-BE49-F238E27FC236}">
                <a16:creationId xmlns:a16="http://schemas.microsoft.com/office/drawing/2014/main" id="{A64F13B9-53CE-DBE2-A35D-4D53091734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1798587"/>
              </p:ext>
            </p:extLst>
          </p:nvPr>
        </p:nvGraphicFramePr>
        <p:xfrm>
          <a:off x="-10200132" y="2462962"/>
          <a:ext cx="10168128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177621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AA570F-7AB6-FF12-D779-BB3B0C4CD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/>
              <a:t>Présentation du projet</a:t>
            </a:r>
            <a:endParaRPr lang="fr-FR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373E9532-774C-A9A2-4D86-9DC6AA4E62E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5568" y="2478024"/>
          <a:ext cx="10168128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7A6406-D59E-E3DC-7A97-3A4C39B9C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3DBBDD-3F95-3AB1-BBEF-A8A23F153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1562251-59DA-95BD-71B3-7408FCA8D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2031" y1="83105" x2="32031" y2="83105"/>
                        <a14:foregroundMark x1="47070" y1="82617" x2="47070" y2="82617"/>
                        <a14:foregroundMark x1="60254" y1="79492" x2="60254" y2="79492"/>
                        <a14:foregroundMark x1="48828" y1="39355" x2="48828" y2="39355"/>
                        <a14:foregroundMark x1="49609" y1="36133" x2="49609" y2="36133"/>
                        <a14:foregroundMark x1="51660" y1="37109" x2="50391" y2="50586"/>
                        <a14:foregroundMark x1="50098" y1="55371" x2="50098" y2="55371"/>
                        <a14:foregroundMark x1="49316" y1="57422" x2="48828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9575" y="6138477"/>
            <a:ext cx="704088" cy="7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17" descr="Événement">
            <a:extLst>
              <a:ext uri="{FF2B5EF4-FFF2-40B4-BE49-F238E27FC236}">
                <a16:creationId xmlns:a16="http://schemas.microsoft.com/office/drawing/2014/main" id="{FD63A5C4-BA06-0464-28AB-C3AB29CC48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192000" y="1728216"/>
            <a:ext cx="4097657" cy="409765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6D51E5-0C1F-EB15-8FCC-A2D85F179D1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-2" b="3073"/>
          <a:stretch/>
        </p:blipFill>
        <p:spPr>
          <a:xfrm>
            <a:off x="4883025" y="-3359511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D0E5B4-AE63-AEA5-8807-221060E7BB0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2122" r="15114"/>
          <a:stretch/>
        </p:blipFill>
        <p:spPr>
          <a:xfrm>
            <a:off x="4883024" y="68712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11155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09EEA4-F055-E53D-BA95-64410782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417237A-35DD-D676-5933-D6413364C7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3073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A04EB9-E364-F866-478B-03D2D76649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122" r="15114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C7F95B2-DC60-79A1-F7CB-2DF4DB6F1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859536"/>
            <a:ext cx="4832802" cy="1243584"/>
          </a:xfrm>
        </p:spPr>
        <p:txBody>
          <a:bodyPr>
            <a:normAutofit/>
          </a:bodyPr>
          <a:lstStyle/>
          <a:p>
            <a:r>
              <a:rPr lang="fr-FR" sz="3400"/>
              <a:t>Présentation du projet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185062"/>
            <a:ext cx="49834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73A202-A4E1-6396-B876-1CEA8FA55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2" y="2512611"/>
            <a:ext cx="4832803" cy="36643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1500"/>
              <a:t>Héros &amp; Ascendances [PVP]</a:t>
            </a:r>
          </a:p>
          <a:p>
            <a:pPr lvl="1">
              <a:lnSpc>
                <a:spcPct val="100000"/>
              </a:lnSpc>
            </a:pPr>
            <a:r>
              <a:rPr lang="fr-FR" sz="1500"/>
              <a:t>Archer</a:t>
            </a:r>
          </a:p>
          <a:p>
            <a:pPr lvl="1">
              <a:lnSpc>
                <a:spcPct val="100000"/>
              </a:lnSpc>
            </a:pPr>
            <a:r>
              <a:rPr lang="fr-FR" sz="1500"/>
              <a:t>Guerrier</a:t>
            </a:r>
          </a:p>
          <a:p>
            <a:pPr lvl="1">
              <a:lnSpc>
                <a:spcPct val="100000"/>
              </a:lnSpc>
            </a:pPr>
            <a:r>
              <a:rPr lang="fr-FR" sz="1500"/>
              <a:t>Magicienne</a:t>
            </a:r>
          </a:p>
          <a:p>
            <a:pPr>
              <a:lnSpc>
                <a:spcPct val="100000"/>
              </a:lnSpc>
            </a:pPr>
            <a:r>
              <a:rPr lang="fr-FR" sz="1500"/>
              <a:t>Équipement</a:t>
            </a:r>
          </a:p>
          <a:p>
            <a:pPr lvl="1">
              <a:lnSpc>
                <a:spcPct val="100000"/>
              </a:lnSpc>
            </a:pPr>
            <a:r>
              <a:rPr lang="fr-FR" sz="1500"/>
              <a:t>Armure</a:t>
            </a:r>
          </a:p>
          <a:p>
            <a:pPr lvl="1">
              <a:lnSpc>
                <a:spcPct val="100000"/>
              </a:lnSpc>
            </a:pPr>
            <a:r>
              <a:rPr lang="fr-FR" sz="1500"/>
              <a:t>Arme</a:t>
            </a:r>
          </a:p>
          <a:p>
            <a:pPr>
              <a:lnSpc>
                <a:spcPct val="100000"/>
              </a:lnSpc>
            </a:pPr>
            <a:r>
              <a:rPr lang="fr-FR" sz="1500"/>
              <a:t>Couloir des défunts [PVE]</a:t>
            </a:r>
          </a:p>
          <a:p>
            <a:pPr lvl="1">
              <a:lnSpc>
                <a:spcPct val="100000"/>
              </a:lnSpc>
            </a:pPr>
            <a:r>
              <a:rPr lang="fr-FR" sz="1500"/>
              <a:t>Salle A, monstre facile</a:t>
            </a:r>
          </a:p>
          <a:p>
            <a:pPr lvl="1">
              <a:lnSpc>
                <a:spcPct val="100000"/>
              </a:lnSpc>
            </a:pPr>
            <a:r>
              <a:rPr lang="fr-FR" sz="1500"/>
              <a:t>Salle B, monstre moyen</a:t>
            </a:r>
          </a:p>
          <a:p>
            <a:pPr lvl="1">
              <a:lnSpc>
                <a:spcPct val="100000"/>
              </a:lnSpc>
            </a:pPr>
            <a:r>
              <a:rPr lang="fr-FR" sz="1500"/>
              <a:t>Salle C, monstre difficile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4C182F3-F4F5-06FE-25DA-AEB0E3FFF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3936" y="6356350"/>
            <a:ext cx="2994766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/>
              <a:t>By MOULIS Clément &amp; MAIZY Amaury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3AFE91-6633-9AAC-AAD4-674CEAFA3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9888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2DC25EE-239B-4C5F-AAD1-255A7D5F1EE2}" type="slidenum">
              <a:rPr lang="en-US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7F4BD0B-6397-4484-FA0C-F751B2628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2031" y1="83105" x2="32031" y2="83105"/>
                        <a14:foregroundMark x1="47070" y1="82617" x2="47070" y2="82617"/>
                        <a14:foregroundMark x1="60254" y1="79492" x2="60254" y2="79492"/>
                        <a14:foregroundMark x1="48828" y1="39355" x2="48828" y2="39355"/>
                        <a14:foregroundMark x1="49609" y1="36133" x2="49609" y2="36133"/>
                        <a14:foregroundMark x1="51660" y1="37109" x2="50391" y2="50586"/>
                        <a14:foregroundMark x1="50098" y1="55371" x2="50098" y2="55371"/>
                        <a14:foregroundMark x1="49316" y1="57422" x2="48828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9575" y="6138477"/>
            <a:ext cx="704088" cy="7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Une image contenant clipart, Graphique, symbole, dessin humoristique&#10;&#10;Description générée automatiquement">
            <a:extLst>
              <a:ext uri="{FF2B5EF4-FFF2-40B4-BE49-F238E27FC236}">
                <a16:creationId xmlns:a16="http://schemas.microsoft.com/office/drawing/2014/main" id="{5765F265-3128-629F-C79C-8A00BDE4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000" b="90000" l="8778" r="92000">
                        <a14:foregroundMark x1="59778" y1="9889" x2="42000" y2="9111"/>
                        <a14:foregroundMark x1="8778" y1="58111" x2="9000" y2="44111"/>
                        <a14:foregroundMark x1="80667" y1="40111" x2="64222" y2="58333"/>
                        <a14:foregroundMark x1="64222" y1="58333" x2="51000" y2="62222"/>
                        <a14:foregroundMark x1="51000" y1="62222" x2="44667" y2="81778"/>
                        <a14:foregroundMark x1="44667" y1="81778" x2="58000" y2="78444"/>
                        <a14:foregroundMark x1="92000" y1="42111" x2="89556" y2="34556"/>
                        <a14:foregroundMark x1="91778" y1="41111" x2="90222" y2="3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708104" y="-2551811"/>
            <a:ext cx="2688336" cy="268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07269F1B-97E6-7314-758B-E9523C339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44843" y="7265052"/>
            <a:ext cx="2688336" cy="127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>
            <a:extLst>
              <a:ext uri="{FF2B5EF4-FFF2-40B4-BE49-F238E27FC236}">
                <a16:creationId xmlns:a16="http://schemas.microsoft.com/office/drawing/2014/main" id="{804852C1-8F9E-CFE0-7C8E-AC7FC9138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28333" y="-2775962"/>
            <a:ext cx="2655539" cy="268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rand github&quot; Icon - Download for free – Iconduck">
            <a:extLst>
              <a:ext uri="{FF2B5EF4-FFF2-40B4-BE49-F238E27FC236}">
                <a16:creationId xmlns:a16="http://schemas.microsoft.com/office/drawing/2014/main" id="{5614B637-25C0-5F68-B4F7-810E41748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99886" y="6858000"/>
            <a:ext cx="2758372" cy="268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861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9" name="Rectangle 2068">
            <a:extLst>
              <a:ext uri="{FF2B5EF4-FFF2-40B4-BE49-F238E27FC236}">
                <a16:creationId xmlns:a16="http://schemas.microsoft.com/office/drawing/2014/main" id="{4C2AC11E-3162-4990-A36E-92B07ECF1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71" name="Rectangle 2070">
            <a:extLst>
              <a:ext uri="{FF2B5EF4-FFF2-40B4-BE49-F238E27FC236}">
                <a16:creationId xmlns:a16="http://schemas.microsoft.com/office/drawing/2014/main" id="{9073D962-D3D2-4A72-8593-65C213CBF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4" y="633619"/>
            <a:ext cx="4520912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5BD908-8ED3-A376-2EA1-AEEC8561E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8408"/>
            <a:ext cx="3721608" cy="1106424"/>
          </a:xfrm>
        </p:spPr>
        <p:txBody>
          <a:bodyPr>
            <a:normAutofit/>
          </a:bodyPr>
          <a:lstStyle/>
          <a:p>
            <a:r>
              <a:rPr lang="fr-FR" sz="2800"/>
              <a:t>Choix des technologies</a:t>
            </a:r>
          </a:p>
        </p:txBody>
      </p:sp>
      <p:sp>
        <p:nvSpPr>
          <p:cNvPr id="2073" name="Rectangle 2072">
            <a:extLst>
              <a:ext uri="{FF2B5EF4-FFF2-40B4-BE49-F238E27FC236}">
                <a16:creationId xmlns:a16="http://schemas.microsoft.com/office/drawing/2014/main" id="{2387511B-F6E1-4929-AC90-94FB8B6B0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5" name="Rectangle 2074">
            <a:extLst>
              <a:ext uri="{FF2B5EF4-FFF2-40B4-BE49-F238E27FC236}">
                <a16:creationId xmlns:a16="http://schemas.microsoft.com/office/drawing/2014/main" id="{AA58F78C-27AB-465F-AA33-15E08AF26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6" y="2185416"/>
            <a:ext cx="3683187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Une image contenant clipart, Graphique, symbole, dessin humoristique&#10;&#10;Description générée automatiquement">
            <a:extLst>
              <a:ext uri="{FF2B5EF4-FFF2-40B4-BE49-F238E27FC236}">
                <a16:creationId xmlns:a16="http://schemas.microsoft.com/office/drawing/2014/main" id="{207F10E6-8270-11B4-DCA6-EDF50910F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00" b="90000" l="8778" r="92000">
                        <a14:foregroundMark x1="59778" y1="9889" x2="42000" y2="9111"/>
                        <a14:foregroundMark x1="8778" y1="58111" x2="9000" y2="44111"/>
                        <a14:foregroundMark x1="80667" y1="40111" x2="64222" y2="58333"/>
                        <a14:foregroundMark x1="64222" y1="58333" x2="51000" y2="62222"/>
                        <a14:foregroundMark x1="51000" y1="62222" x2="44667" y2="81778"/>
                        <a14:foregroundMark x1="44667" y1="81778" x2="58000" y2="78444"/>
                        <a14:foregroundMark x1="92000" y1="42111" x2="89556" y2="34556"/>
                        <a14:foregroundMark x1="91778" y1="41111" x2="90222" y2="3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513274" y="633615"/>
            <a:ext cx="2688336" cy="268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F334197F-96F4-25F5-1C12-E0DFC468C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69922" y="1340649"/>
            <a:ext cx="2688336" cy="127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5C433715-3AD5-D989-B7E6-113B7B2DF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29674" y="3437994"/>
            <a:ext cx="2655539" cy="268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rand github&quot; Icon - Download for free – Iconduck">
            <a:extLst>
              <a:ext uri="{FF2B5EF4-FFF2-40B4-BE49-F238E27FC236}">
                <a16:creationId xmlns:a16="http://schemas.microsoft.com/office/drawing/2014/main" id="{C04E1AF4-60E2-4124-4893-91DA320E6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4904" y="3436664"/>
            <a:ext cx="2758372" cy="268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87FCB45B-99CE-9DDC-B6DD-707D382EF1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290056"/>
              </p:ext>
            </p:extLst>
          </p:nvPr>
        </p:nvGraphicFramePr>
        <p:xfrm>
          <a:off x="838200" y="2368296"/>
          <a:ext cx="3721608" cy="3502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A9D55E-9FA6-28EE-587A-32D87B18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F0AB5B-CB8E-5B61-CF48-8CEDF3BDE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60B24A89-1791-5F88-8192-73FBF1F19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32031" y1="83105" x2="32031" y2="83105"/>
                        <a14:foregroundMark x1="47070" y1="82617" x2="47070" y2="82617"/>
                        <a14:foregroundMark x1="60254" y1="79492" x2="60254" y2="79492"/>
                        <a14:foregroundMark x1="48828" y1="39355" x2="48828" y2="39355"/>
                        <a14:foregroundMark x1="49609" y1="36133" x2="49609" y2="36133"/>
                        <a14:foregroundMark x1="51660" y1="37109" x2="50391" y2="50586"/>
                        <a14:foregroundMark x1="50098" y1="55371" x2="50098" y2="55371"/>
                        <a14:foregroundMark x1="49316" y1="57422" x2="48828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9575" y="6138477"/>
            <a:ext cx="704088" cy="7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36B5F6-D69C-48A0-6CA9-E576DEB803CB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r="-2" b="3073"/>
          <a:stretch/>
        </p:blipFill>
        <p:spPr>
          <a:xfrm>
            <a:off x="12192000" y="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2B05D0A-2772-9AB4-E27E-A3F877B74187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2122" r="15114"/>
          <a:stretch/>
        </p:blipFill>
        <p:spPr>
          <a:xfrm>
            <a:off x="12192000" y="349299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graphicFrame>
        <p:nvGraphicFramePr>
          <p:cNvPr id="14" name="Espace réservé du contenu 2">
            <a:extLst>
              <a:ext uri="{FF2B5EF4-FFF2-40B4-BE49-F238E27FC236}">
                <a16:creationId xmlns:a16="http://schemas.microsoft.com/office/drawing/2014/main" id="{A7C78000-C5FB-E289-AF00-51F6F737CA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8767325"/>
              </p:ext>
            </p:extLst>
          </p:nvPr>
        </p:nvGraphicFramePr>
        <p:xfrm>
          <a:off x="-10213658" y="2444301"/>
          <a:ext cx="10168128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</p:spTree>
    <p:extLst>
      <p:ext uri="{BB962C8B-B14F-4D97-AF65-F5344CB8AC3E}">
        <p14:creationId xmlns:p14="http://schemas.microsoft.com/office/powerpoint/2010/main" val="1970988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821E9F-1930-30BA-ACEE-5F4784B2B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4980432" cy="1179576"/>
          </a:xfrm>
        </p:spPr>
        <p:txBody>
          <a:bodyPr/>
          <a:lstStyle/>
          <a:p>
            <a:r>
              <a:rPr lang="fr-FR" sz="4000" dirty="0"/>
              <a:t>Gestion de projet</a:t>
            </a:r>
            <a:endParaRPr lang="fr-FR" dirty="0"/>
          </a:p>
        </p:txBody>
      </p:sp>
      <p:graphicFrame>
        <p:nvGraphicFramePr>
          <p:cNvPr id="6" name="Espace réservé du contenu 2">
            <a:extLst>
              <a:ext uri="{FF2B5EF4-FFF2-40B4-BE49-F238E27FC236}">
                <a16:creationId xmlns:a16="http://schemas.microsoft.com/office/drawing/2014/main" id="{B5CBA419-CF8B-25EC-8814-1EB738F8A60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5568" y="2478024"/>
          <a:ext cx="10168128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re 1">
            <a:extLst>
              <a:ext uri="{FF2B5EF4-FFF2-40B4-BE49-F238E27FC236}">
                <a16:creationId xmlns:a16="http://schemas.microsoft.com/office/drawing/2014/main" id="{D3F32B8F-686A-EEC2-47A4-E8B391105F2F}"/>
              </a:ext>
            </a:extLst>
          </p:cNvPr>
          <p:cNvSpPr txBox="1">
            <a:spLocks/>
          </p:cNvSpPr>
          <p:nvPr/>
        </p:nvSpPr>
        <p:spPr>
          <a:xfrm>
            <a:off x="6096000" y="548640"/>
            <a:ext cx="4980432" cy="117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r">
              <a:lnSpc>
                <a:spcPct val="100000"/>
              </a:lnSpc>
            </a:pPr>
            <a:r>
              <a:rPr lang="fr-FR" sz="4000" dirty="0"/>
              <a:t>Différents jalons</a:t>
            </a:r>
            <a:endParaRPr lang="en-US" sz="400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48DB9E-714C-1943-04B0-2E8E95FE8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2A0836-F2CF-2AB8-4F9A-25D2C921B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6</a:t>
            </a:fld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BDC44C32-1079-3C39-BC78-86911C78E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2031" y1="83105" x2="32031" y2="83105"/>
                        <a14:foregroundMark x1="47070" y1="82617" x2="47070" y2="82617"/>
                        <a14:foregroundMark x1="60254" y1="79492" x2="60254" y2="79492"/>
                        <a14:foregroundMark x1="48828" y1="39355" x2="48828" y2="39355"/>
                        <a14:foregroundMark x1="49609" y1="36133" x2="49609" y2="36133"/>
                        <a14:foregroundMark x1="51660" y1="37109" x2="50391" y2="50586"/>
                        <a14:foregroundMark x1="50098" y1="55371" x2="50098" y2="55371"/>
                        <a14:foregroundMark x1="49316" y1="57422" x2="48828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9575" y="6138477"/>
            <a:ext cx="704088" cy="7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Une image contenant clipart, Graphique, symbole, dessin humoristique&#10;&#10;Description générée automatiquement">
            <a:extLst>
              <a:ext uri="{FF2B5EF4-FFF2-40B4-BE49-F238E27FC236}">
                <a16:creationId xmlns:a16="http://schemas.microsoft.com/office/drawing/2014/main" id="{700884B0-3C52-B0EE-C388-C6DD90146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000" b="90000" l="8778" r="92000">
                        <a14:foregroundMark x1="59778" y1="9889" x2="42000" y2="9111"/>
                        <a14:foregroundMark x1="8778" y1="58111" x2="9000" y2="44111"/>
                        <a14:foregroundMark x1="80667" y1="40111" x2="64222" y2="58333"/>
                        <a14:foregroundMark x1="64222" y1="58333" x2="51000" y2="62222"/>
                        <a14:foregroundMark x1="51000" y1="62222" x2="44667" y2="81778"/>
                        <a14:foregroundMark x1="44667" y1="81778" x2="58000" y2="78444"/>
                        <a14:foregroundMark x1="92000" y1="42111" x2="89556" y2="34556"/>
                        <a14:foregroundMark x1="91778" y1="41111" x2="90222" y2="3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465064" y="6721475"/>
            <a:ext cx="2688336" cy="268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3D5B9866-CB1B-F5A0-E141-F12EB8128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57454" y="-4790577"/>
            <a:ext cx="2688336" cy="127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989EEABF-06F3-ABBC-CA12-4E57C484E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81464" y="9525854"/>
            <a:ext cx="2655539" cy="268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rand github&quot; Icon - Download for free – Iconduck">
            <a:extLst>
              <a:ext uri="{FF2B5EF4-FFF2-40B4-BE49-F238E27FC236}">
                <a16:creationId xmlns:a16="http://schemas.microsoft.com/office/drawing/2014/main" id="{C6EE3106-788A-45FE-81DB-8F764601A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22436" y="-2694562"/>
            <a:ext cx="2758372" cy="268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8AC8613A-0A07-C557-EA12-6089C4BE08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656850"/>
              </p:ext>
            </p:extLst>
          </p:nvPr>
        </p:nvGraphicFramePr>
        <p:xfrm>
          <a:off x="850810" y="6837518"/>
          <a:ext cx="11097349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</p:spTree>
    <p:extLst>
      <p:ext uri="{BB962C8B-B14F-4D97-AF65-F5344CB8AC3E}">
        <p14:creationId xmlns:p14="http://schemas.microsoft.com/office/powerpoint/2010/main" val="567923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FDC9A2-2FCF-61D7-61F0-9FF095AB2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17517EF-BD4D-4055-BDB4-A322C5356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9E7854-1864-27C4-21AC-D98B2CA1F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690" y="405575"/>
            <a:ext cx="6430414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Gestion de projet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37F319E-4EEE-706B-9F2A-7BF5A1281DA2}"/>
              </a:ext>
            </a:extLst>
          </p:cNvPr>
          <p:cNvSpPr txBox="1">
            <a:spLocks/>
          </p:cNvSpPr>
          <p:nvPr/>
        </p:nvSpPr>
        <p:spPr>
          <a:xfrm>
            <a:off x="7924796" y="498698"/>
            <a:ext cx="2893382" cy="1185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ct val="110000"/>
              </a:lnSpc>
              <a:spcBef>
                <a:spcPts val="1000"/>
              </a:spcBef>
            </a:pPr>
            <a:r>
              <a:rPr lang="en-US"/>
              <a:t>Tâches et temporalité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130604" y="1071836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A7D39A80-C5CC-C066-1B2F-96E19D41ED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6494680"/>
              </p:ext>
            </p:extLst>
          </p:nvPr>
        </p:nvGraphicFramePr>
        <p:xfrm>
          <a:off x="549058" y="2091095"/>
          <a:ext cx="11097349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Espace réservé du pied de page 14">
            <a:extLst>
              <a:ext uri="{FF2B5EF4-FFF2-40B4-BE49-F238E27FC236}">
                <a16:creationId xmlns:a16="http://schemas.microsoft.com/office/drawing/2014/main" id="{5AB87E2F-B419-3A70-7378-83A4E2C4F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2924537D-9A83-C8FC-5148-B51C4591D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837FD45-A43D-AA39-4AEC-A82BAF5C1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2031" y1="83105" x2="32031" y2="83105"/>
                        <a14:foregroundMark x1="47070" y1="82617" x2="47070" y2="82617"/>
                        <a14:foregroundMark x1="60254" y1="79492" x2="60254" y2="79492"/>
                        <a14:foregroundMark x1="48828" y1="39355" x2="48828" y2="39355"/>
                        <a14:foregroundMark x1="49609" y1="36133" x2="49609" y2="36133"/>
                        <a14:foregroundMark x1="51660" y1="37109" x2="50391" y2="50586"/>
                        <a14:foregroundMark x1="50098" y1="55371" x2="50098" y2="55371"/>
                        <a14:foregroundMark x1="49316" y1="57422" x2="48828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9575" y="6138477"/>
            <a:ext cx="704088" cy="7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F6A35161-B78B-B144-FC26-5167CCC226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924623"/>
              </p:ext>
            </p:extLst>
          </p:nvPr>
        </p:nvGraphicFramePr>
        <p:xfrm>
          <a:off x="1011936" y="6854109"/>
          <a:ext cx="10168128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Espace réservé du contenu 4" descr="Une image contenant texte, capture d’écran, diagramme, nombre&#10;&#10;Description générée automatiquement">
            <a:extLst>
              <a:ext uri="{FF2B5EF4-FFF2-40B4-BE49-F238E27FC236}">
                <a16:creationId xmlns:a16="http://schemas.microsoft.com/office/drawing/2014/main" id="{05CA2D1B-2DD0-6273-901B-46E26E3161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94828" y="2654613"/>
            <a:ext cx="4756127" cy="3483864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B12D70C-06D5-71AD-3978-0389C98B9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2230701" y="2654613"/>
            <a:ext cx="4959236" cy="348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52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A6342-A348-03D4-0F05-4AE321A23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01BD8E-D0A0-804B-7FBC-11A5F96ED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4980432" cy="1179576"/>
          </a:xfrm>
        </p:spPr>
        <p:txBody>
          <a:bodyPr/>
          <a:lstStyle/>
          <a:p>
            <a:r>
              <a:rPr lang="fr-FR" sz="4000" dirty="0"/>
              <a:t>Démonstration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895FCB-7ED9-B4E7-92FA-88BD55C78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ACC81D7-50D7-7AC0-8559-47E887426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8</a:t>
            </a:fld>
            <a:endParaRPr lang="en-US"/>
          </a:p>
        </p:txBody>
      </p:sp>
      <p:pic>
        <p:nvPicPr>
          <p:cNvPr id="9" name="Espace réservé du contenu 4" descr="Une image contenant texte, capture d’écran, diagramme, nombre&#10;&#10;Description générée automatiquement">
            <a:extLst>
              <a:ext uri="{FF2B5EF4-FFF2-40B4-BE49-F238E27FC236}">
                <a16:creationId xmlns:a16="http://schemas.microsoft.com/office/drawing/2014/main" id="{13A46A3C-F895-1CD9-D1EB-3C4D9F4EA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74" y="2729397"/>
            <a:ext cx="4756127" cy="3483864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0BAF17E6-CFA8-608D-EE40-82D001E89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480704" y="2729397"/>
            <a:ext cx="4959236" cy="348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6B6D1793-6394-F7F3-1DC8-475FC2136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2031" y1="83105" x2="32031" y2="83105"/>
                        <a14:foregroundMark x1="47070" y1="82617" x2="47070" y2="82617"/>
                        <a14:foregroundMark x1="60254" y1="79492" x2="60254" y2="79492"/>
                        <a14:foregroundMark x1="48828" y1="39355" x2="48828" y2="39355"/>
                        <a14:foregroundMark x1="49609" y1="36133" x2="49609" y2="36133"/>
                        <a14:foregroundMark x1="51660" y1="37109" x2="50391" y2="50586"/>
                        <a14:foregroundMark x1="50098" y1="55371" x2="50098" y2="55371"/>
                        <a14:foregroundMark x1="49316" y1="57422" x2="48828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9575" y="6138477"/>
            <a:ext cx="704088" cy="7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F1686DE5-9B61-C612-F272-2B17CAD1CC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3568434"/>
              </p:ext>
            </p:extLst>
          </p:nvPr>
        </p:nvGraphicFramePr>
        <p:xfrm>
          <a:off x="638175" y="-4206240"/>
          <a:ext cx="11097349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Espace réservé du contenu 2">
            <a:extLst>
              <a:ext uri="{FF2B5EF4-FFF2-40B4-BE49-F238E27FC236}">
                <a16:creationId xmlns:a16="http://schemas.microsoft.com/office/drawing/2014/main" id="{27FF84BC-0B85-7A62-86F3-840CCEA4E9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2864723"/>
              </p:ext>
            </p:extLst>
          </p:nvPr>
        </p:nvGraphicFramePr>
        <p:xfrm>
          <a:off x="12371832" y="2519085"/>
          <a:ext cx="10168128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51183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ACF6F3-F24B-9433-268E-AA5AA0389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Analyse des écarts</a:t>
            </a:r>
            <a:endParaRPr lang="fr-FR" dirty="0"/>
          </a:p>
        </p:txBody>
      </p:sp>
      <p:graphicFrame>
        <p:nvGraphicFramePr>
          <p:cNvPr id="7" name="Espace réservé du contenu 2">
            <a:extLst>
              <a:ext uri="{FF2B5EF4-FFF2-40B4-BE49-F238E27FC236}">
                <a16:creationId xmlns:a16="http://schemas.microsoft.com/office/drawing/2014/main" id="{0ED7D81B-C892-34B0-CD42-36D050AD68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3243482"/>
              </p:ext>
            </p:extLst>
          </p:nvPr>
        </p:nvGraphicFramePr>
        <p:xfrm>
          <a:off x="1115568" y="2478024"/>
          <a:ext cx="10168128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D6AF9F9-EFF5-393C-4313-2154B0A3C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A0109F-431E-D91C-57E9-62434D0C1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9</a:t>
            </a:fld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9979500-185E-137A-7A25-1EC9B9147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2031" y1="83105" x2="32031" y2="83105"/>
                        <a14:foregroundMark x1="47070" y1="82617" x2="47070" y2="82617"/>
                        <a14:foregroundMark x1="60254" y1="79492" x2="60254" y2="79492"/>
                        <a14:foregroundMark x1="48828" y1="39355" x2="48828" y2="39355"/>
                        <a14:foregroundMark x1="49609" y1="36133" x2="49609" y2="36133"/>
                        <a14:foregroundMark x1="51660" y1="37109" x2="50391" y2="50586"/>
                        <a14:foregroundMark x1="50098" y1="55371" x2="50098" y2="55371"/>
                        <a14:foregroundMark x1="49316" y1="57422" x2="48828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9575" y="6138477"/>
            <a:ext cx="704088" cy="7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ce réservé du contenu 4" descr="Une image contenant texte, capture d’écran, diagramme, nombre&#10;&#10;Description générée automatiquement">
            <a:extLst>
              <a:ext uri="{FF2B5EF4-FFF2-40B4-BE49-F238E27FC236}">
                <a16:creationId xmlns:a16="http://schemas.microsoft.com/office/drawing/2014/main" id="{C4D6EFA1-3C51-CA06-8CEE-A74B908007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24" y="6884280"/>
            <a:ext cx="4756127" cy="3483864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2877DFD-B80B-EEE1-0266-8EE6883E4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461654" y="6884280"/>
            <a:ext cx="4959236" cy="348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Espace réservé du contenu 2">
            <a:extLst>
              <a:ext uri="{FF2B5EF4-FFF2-40B4-BE49-F238E27FC236}">
                <a16:creationId xmlns:a16="http://schemas.microsoft.com/office/drawing/2014/main" id="{EA834241-B11B-2E03-9968-421CF47158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4381313"/>
              </p:ext>
            </p:extLst>
          </p:nvPr>
        </p:nvGraphicFramePr>
        <p:xfrm>
          <a:off x="12192000" y="905374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3903193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6168EC4-42EB-A1F5-693B-4C34ABFD6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fr-FR"/>
              <a:t>Axes d’amélioration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AE51EAB9-A885-5943-431B-E1DF2A69A5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9463005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A8F23D-9908-BCD4-CB49-D989F9B77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By MOULIS Clément &amp; MAIZY Amaury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A7B087-94C1-3D9D-2AC7-254241DAC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353D28D1-CE2A-2545-65D2-9E14460E9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2031" y1="83105" x2="32031" y2="83105"/>
                        <a14:foregroundMark x1="47070" y1="82617" x2="47070" y2="82617"/>
                        <a14:foregroundMark x1="60254" y1="79492" x2="60254" y2="79492"/>
                        <a14:foregroundMark x1="48828" y1="39355" x2="48828" y2="39355"/>
                        <a14:foregroundMark x1="49609" y1="36133" x2="49609" y2="36133"/>
                        <a14:foregroundMark x1="51660" y1="37109" x2="50391" y2="50586"/>
                        <a14:foregroundMark x1="50098" y1="55371" x2="50098" y2="55371"/>
                        <a14:foregroundMark x1="49316" y1="57422" x2="48828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9575" y="6138477"/>
            <a:ext cx="704088" cy="7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Espace réservé du contenu 2">
            <a:extLst>
              <a:ext uri="{FF2B5EF4-FFF2-40B4-BE49-F238E27FC236}">
                <a16:creationId xmlns:a16="http://schemas.microsoft.com/office/drawing/2014/main" id="{C7AB5E5F-2EE3-C5B5-0764-E3B892D2FC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5946976"/>
              </p:ext>
            </p:extLst>
          </p:nvPr>
        </p:nvGraphicFramePr>
        <p:xfrm>
          <a:off x="-10282809" y="2573274"/>
          <a:ext cx="10168128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Espace réservé du contenu 2">
            <a:extLst>
              <a:ext uri="{FF2B5EF4-FFF2-40B4-BE49-F238E27FC236}">
                <a16:creationId xmlns:a16="http://schemas.microsoft.com/office/drawing/2014/main" id="{A3ED03D9-6073-79D6-B279-A0FB816B4D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0090561"/>
              </p:ext>
            </p:extLst>
          </p:nvPr>
        </p:nvGraphicFramePr>
        <p:xfrm>
          <a:off x="128016" y="-6857999"/>
          <a:ext cx="1102233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1180728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3857" y="633619"/>
            <a:ext cx="6838569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658345A-9792-DDAF-A27B-85508E027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510" y="978619"/>
            <a:ext cx="5991244" cy="1106424"/>
          </a:xfrm>
        </p:spPr>
        <p:txBody>
          <a:bodyPr>
            <a:normAutofit/>
          </a:bodyPr>
          <a:lstStyle/>
          <a:p>
            <a:r>
              <a:rPr lang="fr-FR" sz="3200"/>
              <a:t>Conclusion</a:t>
            </a: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367D341F-4912-BD0C-A095-19CB582AD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2031" y1="83105" x2="32031" y2="83105"/>
                        <a14:foregroundMark x1="47070" y1="82617" x2="47070" y2="82617"/>
                        <a14:foregroundMark x1="60254" y1="79492" x2="60254" y2="79492"/>
                        <a14:foregroundMark x1="48828" y1="39355" x2="48828" y2="39355"/>
                        <a14:foregroundMark x1="49609" y1="36133" x2="49609" y2="36133"/>
                        <a14:foregroundMark x1="51660" y1="37109" x2="50391" y2="50586"/>
                        <a14:foregroundMark x1="50098" y1="55371" x2="50098" y2="55371"/>
                        <a14:foregroundMark x1="49316" y1="57422" x2="48828" y2="56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14528" y="1361884"/>
            <a:ext cx="4033647" cy="403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9848" y="1171300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7859" y="2093976"/>
            <a:ext cx="5846683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C54A88E-C266-C9F6-85F7-090629675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2">
                    <a:lumMod val="50000"/>
                    <a:lumOff val="50000"/>
                  </a:schemeClr>
                </a:solidFill>
              </a:rPr>
              <a:t>By MOULIS Clément &amp; MAIZY Amaury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8E973D8-2D34-FD54-FFA7-A940BDA8D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3648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2DC25EE-239B-4C5F-AAD1-255A7D5F1EE2}" type="slidenum">
              <a:rPr lang="en-US">
                <a:solidFill>
                  <a:schemeClr val="tx2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7" name="Espace réservé du contenu 2">
            <a:extLst>
              <a:ext uri="{FF2B5EF4-FFF2-40B4-BE49-F238E27FC236}">
                <a16:creationId xmlns:a16="http://schemas.microsoft.com/office/drawing/2014/main" id="{DC2D6450-9C05-BC45-6475-C1D8807ED7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1225741"/>
              </p:ext>
            </p:extLst>
          </p:nvPr>
        </p:nvGraphicFramePr>
        <p:xfrm>
          <a:off x="5356861" y="2252870"/>
          <a:ext cx="5993892" cy="3560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9" name="Espace réservé du contenu 2">
            <a:extLst>
              <a:ext uri="{FF2B5EF4-FFF2-40B4-BE49-F238E27FC236}">
                <a16:creationId xmlns:a16="http://schemas.microsoft.com/office/drawing/2014/main" id="{7DFF6AAC-9EB4-8ADC-AA76-84ADD78B66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8714805"/>
              </p:ext>
            </p:extLst>
          </p:nvPr>
        </p:nvGraphicFramePr>
        <p:xfrm>
          <a:off x="13484860" y="-1407961"/>
          <a:ext cx="12931139" cy="9673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960098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380</Words>
  <Application>Microsoft Office PowerPoint</Application>
  <PresentationFormat>Grand écran</PresentationFormat>
  <Paragraphs>110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Aptos</vt:lpstr>
      <vt:lpstr>Arial</vt:lpstr>
      <vt:lpstr>Avenir Next LT Pro</vt:lpstr>
      <vt:lpstr>Calibri</vt:lpstr>
      <vt:lpstr>AccentBoxVTI</vt:lpstr>
      <vt:lpstr>Serpent’s Legacy</vt:lpstr>
      <vt:lpstr>Sommaire</vt:lpstr>
      <vt:lpstr>Présentation du projet</vt:lpstr>
      <vt:lpstr>Présentation du projet</vt:lpstr>
      <vt:lpstr>Choix des technologies</vt:lpstr>
      <vt:lpstr>Gestion de projet</vt:lpstr>
      <vt:lpstr>Gestion de projet</vt:lpstr>
      <vt:lpstr>Démonstration</vt:lpstr>
      <vt:lpstr>Analyse des écarts</vt:lpstr>
      <vt:lpstr>Axes d’amélioration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MAIZY Amaury</dc:creator>
  <cp:lastModifiedBy>MOULIS Clément</cp:lastModifiedBy>
  <cp:revision>9</cp:revision>
  <dcterms:created xsi:type="dcterms:W3CDTF">2025-02-03T07:57:33Z</dcterms:created>
  <dcterms:modified xsi:type="dcterms:W3CDTF">2025-02-06T17:35:12Z</dcterms:modified>
</cp:coreProperties>
</file>